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693400"/>
  <p:notesSz cx="6858000" cy="9144000"/>
  <p:embeddedFontLst>
    <p:embeddedFont>
      <p:font typeface="Adumu Regular" panose="020B0604020202020204" charset="0"/>
      <p:regular r:id="rId10"/>
    </p:embeddedFont>
    <p:embeddedFont>
      <p:font typeface="Aleppo" panose="020B0604020202020204" charset="0"/>
      <p:regular r:id="rId11"/>
    </p:embeddedFont>
    <p:embeddedFont>
      <p:font typeface="Poppins" panose="020B0502040204020203" pitchFamily="2" charset="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178" y="1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18" Type="http://schemas.openxmlformats.org/officeDocument/2006/relationships/image" Target="../media/image13.png"/><Relationship Id="rId3" Type="http://schemas.openxmlformats.org/officeDocument/2006/relationships/image" Target="../media/image30.svg"/><Relationship Id="rId21" Type="http://schemas.openxmlformats.org/officeDocument/2006/relationships/image" Target="../media/image16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17" Type="http://schemas.openxmlformats.org/officeDocument/2006/relationships/image" Target="../media/image12.svg"/><Relationship Id="rId2" Type="http://schemas.openxmlformats.org/officeDocument/2006/relationships/image" Target="../media/image29.png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24" Type="http://schemas.openxmlformats.org/officeDocument/2006/relationships/image" Target="../media/image31.png"/><Relationship Id="rId5" Type="http://schemas.openxmlformats.org/officeDocument/2006/relationships/image" Target="../media/image20.svg"/><Relationship Id="rId15" Type="http://schemas.openxmlformats.org/officeDocument/2006/relationships/image" Target="../media/image10.svg"/><Relationship Id="rId23" Type="http://schemas.openxmlformats.org/officeDocument/2006/relationships/image" Target="../media/image18.svg"/><Relationship Id="rId10" Type="http://schemas.openxmlformats.org/officeDocument/2006/relationships/image" Target="../media/image25.png"/><Relationship Id="rId19" Type="http://schemas.openxmlformats.org/officeDocument/2006/relationships/image" Target="../media/image14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9.png"/><Relationship Id="rId2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18" Type="http://schemas.openxmlformats.org/officeDocument/2006/relationships/image" Target="../media/image13.png"/><Relationship Id="rId3" Type="http://schemas.openxmlformats.org/officeDocument/2006/relationships/image" Target="../media/image30.svg"/><Relationship Id="rId21" Type="http://schemas.openxmlformats.org/officeDocument/2006/relationships/image" Target="../media/image16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17" Type="http://schemas.openxmlformats.org/officeDocument/2006/relationships/image" Target="../media/image12.svg"/><Relationship Id="rId2" Type="http://schemas.openxmlformats.org/officeDocument/2006/relationships/image" Target="../media/image29.png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24" Type="http://schemas.openxmlformats.org/officeDocument/2006/relationships/image" Target="../media/image31.png"/><Relationship Id="rId5" Type="http://schemas.openxmlformats.org/officeDocument/2006/relationships/image" Target="../media/image20.svg"/><Relationship Id="rId15" Type="http://schemas.openxmlformats.org/officeDocument/2006/relationships/image" Target="../media/image10.svg"/><Relationship Id="rId23" Type="http://schemas.openxmlformats.org/officeDocument/2006/relationships/image" Target="../media/image18.svg"/><Relationship Id="rId10" Type="http://schemas.openxmlformats.org/officeDocument/2006/relationships/image" Target="../media/image25.png"/><Relationship Id="rId19" Type="http://schemas.openxmlformats.org/officeDocument/2006/relationships/image" Target="../media/image14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9.png"/><Relationship Id="rId22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18" Type="http://schemas.openxmlformats.org/officeDocument/2006/relationships/image" Target="../media/image13.png"/><Relationship Id="rId3" Type="http://schemas.openxmlformats.org/officeDocument/2006/relationships/image" Target="../media/image30.svg"/><Relationship Id="rId21" Type="http://schemas.openxmlformats.org/officeDocument/2006/relationships/image" Target="../media/image16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17" Type="http://schemas.openxmlformats.org/officeDocument/2006/relationships/image" Target="../media/image12.svg"/><Relationship Id="rId2" Type="http://schemas.openxmlformats.org/officeDocument/2006/relationships/image" Target="../media/image29.png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24" Type="http://schemas.openxmlformats.org/officeDocument/2006/relationships/image" Target="../media/image31.png"/><Relationship Id="rId5" Type="http://schemas.openxmlformats.org/officeDocument/2006/relationships/image" Target="../media/image20.svg"/><Relationship Id="rId15" Type="http://schemas.openxmlformats.org/officeDocument/2006/relationships/image" Target="../media/image10.svg"/><Relationship Id="rId23" Type="http://schemas.openxmlformats.org/officeDocument/2006/relationships/image" Target="../media/image18.svg"/><Relationship Id="rId10" Type="http://schemas.openxmlformats.org/officeDocument/2006/relationships/image" Target="../media/image25.png"/><Relationship Id="rId19" Type="http://schemas.openxmlformats.org/officeDocument/2006/relationships/image" Target="../media/image14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9.png"/><Relationship Id="rId22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18" Type="http://schemas.openxmlformats.org/officeDocument/2006/relationships/image" Target="../media/image13.png"/><Relationship Id="rId3" Type="http://schemas.openxmlformats.org/officeDocument/2006/relationships/image" Target="../media/image30.svg"/><Relationship Id="rId21" Type="http://schemas.openxmlformats.org/officeDocument/2006/relationships/image" Target="../media/image16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17" Type="http://schemas.openxmlformats.org/officeDocument/2006/relationships/image" Target="../media/image12.svg"/><Relationship Id="rId2" Type="http://schemas.openxmlformats.org/officeDocument/2006/relationships/image" Target="../media/image29.png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24" Type="http://schemas.openxmlformats.org/officeDocument/2006/relationships/image" Target="../media/image31.png"/><Relationship Id="rId5" Type="http://schemas.openxmlformats.org/officeDocument/2006/relationships/image" Target="../media/image20.svg"/><Relationship Id="rId15" Type="http://schemas.openxmlformats.org/officeDocument/2006/relationships/image" Target="../media/image10.svg"/><Relationship Id="rId23" Type="http://schemas.openxmlformats.org/officeDocument/2006/relationships/image" Target="../media/image18.svg"/><Relationship Id="rId10" Type="http://schemas.openxmlformats.org/officeDocument/2006/relationships/image" Target="../media/image25.png"/><Relationship Id="rId19" Type="http://schemas.openxmlformats.org/officeDocument/2006/relationships/image" Target="../media/image14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9.png"/><Relationship Id="rId22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svg"/><Relationship Id="rId18" Type="http://schemas.openxmlformats.org/officeDocument/2006/relationships/image" Target="../media/image15.png"/><Relationship Id="rId26" Type="http://schemas.openxmlformats.org/officeDocument/2006/relationships/image" Target="../media/image35.png"/><Relationship Id="rId39" Type="http://schemas.openxmlformats.org/officeDocument/2006/relationships/image" Target="../media/image48.svg"/><Relationship Id="rId21" Type="http://schemas.openxmlformats.org/officeDocument/2006/relationships/image" Target="../media/image18.svg"/><Relationship Id="rId34" Type="http://schemas.openxmlformats.org/officeDocument/2006/relationships/image" Target="../media/image43.png"/><Relationship Id="rId42" Type="http://schemas.openxmlformats.org/officeDocument/2006/relationships/image" Target="../media/image51.pn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38.svg"/><Relationship Id="rId41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24" Type="http://schemas.openxmlformats.org/officeDocument/2006/relationships/image" Target="../media/image33.png"/><Relationship Id="rId32" Type="http://schemas.openxmlformats.org/officeDocument/2006/relationships/image" Target="../media/image41.png"/><Relationship Id="rId37" Type="http://schemas.openxmlformats.org/officeDocument/2006/relationships/image" Target="../media/image46.png"/><Relationship Id="rId40" Type="http://schemas.openxmlformats.org/officeDocument/2006/relationships/image" Target="../media/image49.png"/><Relationship Id="rId5" Type="http://schemas.openxmlformats.org/officeDocument/2006/relationships/image" Target="../media/image22.svg"/><Relationship Id="rId15" Type="http://schemas.openxmlformats.org/officeDocument/2006/relationships/image" Target="../media/image12.svg"/><Relationship Id="rId23" Type="http://schemas.openxmlformats.org/officeDocument/2006/relationships/image" Target="../media/image31.png"/><Relationship Id="rId28" Type="http://schemas.openxmlformats.org/officeDocument/2006/relationships/image" Target="../media/image37.png"/><Relationship Id="rId36" Type="http://schemas.openxmlformats.org/officeDocument/2006/relationships/image" Target="../media/image45.png"/><Relationship Id="rId10" Type="http://schemas.openxmlformats.org/officeDocument/2006/relationships/image" Target="../media/image27.png"/><Relationship Id="rId19" Type="http://schemas.openxmlformats.org/officeDocument/2006/relationships/image" Target="../media/image16.svg"/><Relationship Id="rId31" Type="http://schemas.openxmlformats.org/officeDocument/2006/relationships/image" Target="../media/image40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11.png"/><Relationship Id="rId22" Type="http://schemas.openxmlformats.org/officeDocument/2006/relationships/image" Target="../media/image32.png"/><Relationship Id="rId27" Type="http://schemas.openxmlformats.org/officeDocument/2006/relationships/image" Target="../media/image36.svg"/><Relationship Id="rId30" Type="http://schemas.openxmlformats.org/officeDocument/2006/relationships/image" Target="../media/image39.png"/><Relationship Id="rId35" Type="http://schemas.openxmlformats.org/officeDocument/2006/relationships/image" Target="../media/image44.png"/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12" Type="http://schemas.openxmlformats.org/officeDocument/2006/relationships/image" Target="../media/image9.png"/><Relationship Id="rId17" Type="http://schemas.openxmlformats.org/officeDocument/2006/relationships/image" Target="../media/image14.svg"/><Relationship Id="rId25" Type="http://schemas.openxmlformats.org/officeDocument/2006/relationships/image" Target="../media/image34.svg"/><Relationship Id="rId33" Type="http://schemas.openxmlformats.org/officeDocument/2006/relationships/image" Target="../media/image42.png"/><Relationship Id="rId38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svg"/><Relationship Id="rId18" Type="http://schemas.openxmlformats.org/officeDocument/2006/relationships/image" Target="../media/image13.png"/><Relationship Id="rId26" Type="http://schemas.openxmlformats.org/officeDocument/2006/relationships/image" Target="../media/image53.svg"/><Relationship Id="rId3" Type="http://schemas.openxmlformats.org/officeDocument/2006/relationships/image" Target="../media/image30.svg"/><Relationship Id="rId21" Type="http://schemas.openxmlformats.org/officeDocument/2006/relationships/image" Target="../media/image16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17" Type="http://schemas.openxmlformats.org/officeDocument/2006/relationships/image" Target="../media/image12.svg"/><Relationship Id="rId25" Type="http://schemas.openxmlformats.org/officeDocument/2006/relationships/image" Target="../media/image52.png"/><Relationship Id="rId33" Type="http://schemas.openxmlformats.org/officeDocument/2006/relationships/image" Target="../media/image60.svg"/><Relationship Id="rId2" Type="http://schemas.openxmlformats.org/officeDocument/2006/relationships/image" Target="../media/image29.png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24" Type="http://schemas.openxmlformats.org/officeDocument/2006/relationships/image" Target="../media/image31.png"/><Relationship Id="rId32" Type="http://schemas.openxmlformats.org/officeDocument/2006/relationships/image" Target="../media/image59.png"/><Relationship Id="rId5" Type="http://schemas.openxmlformats.org/officeDocument/2006/relationships/image" Target="../media/image20.svg"/><Relationship Id="rId15" Type="http://schemas.openxmlformats.org/officeDocument/2006/relationships/image" Target="../media/image10.svg"/><Relationship Id="rId23" Type="http://schemas.openxmlformats.org/officeDocument/2006/relationships/image" Target="../media/image18.svg"/><Relationship Id="rId28" Type="http://schemas.openxmlformats.org/officeDocument/2006/relationships/image" Target="../media/image55.png"/><Relationship Id="rId10" Type="http://schemas.openxmlformats.org/officeDocument/2006/relationships/image" Target="../media/image25.png"/><Relationship Id="rId19" Type="http://schemas.openxmlformats.org/officeDocument/2006/relationships/image" Target="../media/image14.svg"/><Relationship Id="rId31" Type="http://schemas.openxmlformats.org/officeDocument/2006/relationships/image" Target="../media/image58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9.png"/><Relationship Id="rId22" Type="http://schemas.openxmlformats.org/officeDocument/2006/relationships/image" Target="../media/image17.png"/><Relationship Id="rId27" Type="http://schemas.openxmlformats.org/officeDocument/2006/relationships/image" Target="../media/image54.png"/><Relationship Id="rId30" Type="http://schemas.openxmlformats.org/officeDocument/2006/relationships/image" Target="../media/image57.svg"/><Relationship Id="rId8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18" Type="http://schemas.openxmlformats.org/officeDocument/2006/relationships/image" Target="../media/image13.png"/><Relationship Id="rId26" Type="http://schemas.openxmlformats.org/officeDocument/2006/relationships/image" Target="../media/image32.png"/><Relationship Id="rId3" Type="http://schemas.openxmlformats.org/officeDocument/2006/relationships/image" Target="../media/image30.svg"/><Relationship Id="rId21" Type="http://schemas.openxmlformats.org/officeDocument/2006/relationships/image" Target="../media/image16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17" Type="http://schemas.openxmlformats.org/officeDocument/2006/relationships/image" Target="../media/image12.svg"/><Relationship Id="rId25" Type="http://schemas.openxmlformats.org/officeDocument/2006/relationships/image" Target="../media/image61.png"/><Relationship Id="rId2" Type="http://schemas.openxmlformats.org/officeDocument/2006/relationships/image" Target="../media/image29.png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24" Type="http://schemas.openxmlformats.org/officeDocument/2006/relationships/image" Target="../media/image31.png"/><Relationship Id="rId5" Type="http://schemas.openxmlformats.org/officeDocument/2006/relationships/image" Target="../media/image20.svg"/><Relationship Id="rId15" Type="http://schemas.openxmlformats.org/officeDocument/2006/relationships/image" Target="../media/image10.svg"/><Relationship Id="rId23" Type="http://schemas.openxmlformats.org/officeDocument/2006/relationships/image" Target="../media/image18.svg"/><Relationship Id="rId28" Type="http://schemas.openxmlformats.org/officeDocument/2006/relationships/image" Target="../media/image63.svg"/><Relationship Id="rId10" Type="http://schemas.openxmlformats.org/officeDocument/2006/relationships/image" Target="../media/image25.png"/><Relationship Id="rId19" Type="http://schemas.openxmlformats.org/officeDocument/2006/relationships/image" Target="../media/image14.svg"/><Relationship Id="rId31" Type="http://schemas.openxmlformats.org/officeDocument/2006/relationships/image" Target="../media/image66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9.png"/><Relationship Id="rId22" Type="http://schemas.openxmlformats.org/officeDocument/2006/relationships/image" Target="../media/image17.png"/><Relationship Id="rId27" Type="http://schemas.openxmlformats.org/officeDocument/2006/relationships/image" Target="../media/image62.png"/><Relationship Id="rId30" Type="http://schemas.openxmlformats.org/officeDocument/2006/relationships/image" Target="../media/image6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74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29083">
            <a:off x="203581" y="-2369031"/>
            <a:ext cx="24289454" cy="24557352"/>
          </a:xfrm>
          <a:custGeom>
            <a:avLst/>
            <a:gdLst/>
            <a:ahLst/>
            <a:cxnLst/>
            <a:rect l="l" t="t" r="r" b="b"/>
            <a:pathLst>
              <a:path w="24289454" h="24557352">
                <a:moveTo>
                  <a:pt x="0" y="0"/>
                </a:moveTo>
                <a:lnTo>
                  <a:pt x="24289454" y="0"/>
                </a:lnTo>
                <a:lnTo>
                  <a:pt x="24289454" y="24557353"/>
                </a:lnTo>
                <a:lnTo>
                  <a:pt x="0" y="245573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241614" y="8168244"/>
            <a:ext cx="1574172" cy="1526484"/>
          </a:xfrm>
          <a:custGeom>
            <a:avLst/>
            <a:gdLst/>
            <a:ahLst/>
            <a:cxnLst/>
            <a:rect l="l" t="t" r="r" b="b"/>
            <a:pathLst>
              <a:path w="1574172" h="1526484">
                <a:moveTo>
                  <a:pt x="0" y="0"/>
                </a:moveTo>
                <a:lnTo>
                  <a:pt x="1574172" y="0"/>
                </a:lnTo>
                <a:lnTo>
                  <a:pt x="1574172" y="1526484"/>
                </a:lnTo>
                <a:lnTo>
                  <a:pt x="0" y="15264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44809" r="-23934" b="-177140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7215573" y="852755"/>
            <a:ext cx="3856852" cy="946781"/>
            <a:chOff x="0" y="0"/>
            <a:chExt cx="5142469" cy="1262375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5142469" cy="1262375"/>
              <a:chOff x="0" y="0"/>
              <a:chExt cx="1356625" cy="333025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356625" cy="333025"/>
              </a:xfrm>
              <a:custGeom>
                <a:avLst/>
                <a:gdLst/>
                <a:ahLst/>
                <a:cxnLst/>
                <a:rect l="l" t="t" r="r" b="b"/>
                <a:pathLst>
                  <a:path w="1356625" h="333025">
                    <a:moveTo>
                      <a:pt x="166512" y="0"/>
                    </a:moveTo>
                    <a:lnTo>
                      <a:pt x="1190112" y="0"/>
                    </a:lnTo>
                    <a:cubicBezTo>
                      <a:pt x="1234274" y="0"/>
                      <a:pt x="1276627" y="17543"/>
                      <a:pt x="1307854" y="48770"/>
                    </a:cubicBezTo>
                    <a:cubicBezTo>
                      <a:pt x="1339081" y="79997"/>
                      <a:pt x="1356625" y="122351"/>
                      <a:pt x="1356625" y="166512"/>
                    </a:cubicBezTo>
                    <a:lnTo>
                      <a:pt x="1356625" y="166512"/>
                    </a:lnTo>
                    <a:cubicBezTo>
                      <a:pt x="1356625" y="210674"/>
                      <a:pt x="1339081" y="253027"/>
                      <a:pt x="1307854" y="284254"/>
                    </a:cubicBezTo>
                    <a:cubicBezTo>
                      <a:pt x="1276627" y="315482"/>
                      <a:pt x="1234274" y="333025"/>
                      <a:pt x="1190112" y="333025"/>
                    </a:cubicBezTo>
                    <a:lnTo>
                      <a:pt x="166512" y="333025"/>
                    </a:lnTo>
                    <a:cubicBezTo>
                      <a:pt x="122351" y="333025"/>
                      <a:pt x="79997" y="315482"/>
                      <a:pt x="48770" y="284254"/>
                    </a:cubicBezTo>
                    <a:cubicBezTo>
                      <a:pt x="17543" y="253027"/>
                      <a:pt x="0" y="210674"/>
                      <a:pt x="0" y="166512"/>
                    </a:cubicBezTo>
                    <a:lnTo>
                      <a:pt x="0" y="166512"/>
                    </a:lnTo>
                    <a:cubicBezTo>
                      <a:pt x="0" y="122351"/>
                      <a:pt x="17543" y="79997"/>
                      <a:pt x="48770" y="48770"/>
                    </a:cubicBezTo>
                    <a:cubicBezTo>
                      <a:pt x="79997" y="17543"/>
                      <a:pt x="122351" y="0"/>
                      <a:pt x="166512" y="0"/>
                    </a:cubicBezTo>
                    <a:close/>
                  </a:path>
                </a:pathLst>
              </a:custGeom>
              <a:solidFill>
                <a:srgbClr val="F7F3F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1356625" cy="361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27"/>
                  </a:lnSpc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487390" y="353503"/>
              <a:ext cx="1112353" cy="555369"/>
            </a:xfrm>
            <a:custGeom>
              <a:avLst/>
              <a:gdLst/>
              <a:ahLst/>
              <a:cxnLst/>
              <a:rect l="l" t="t" r="r" b="b"/>
              <a:pathLst>
                <a:path w="1112353" h="555369">
                  <a:moveTo>
                    <a:pt x="0" y="0"/>
                  </a:moveTo>
                  <a:lnTo>
                    <a:pt x="1112352" y="0"/>
                  </a:lnTo>
                  <a:lnTo>
                    <a:pt x="1112352" y="555369"/>
                  </a:lnTo>
                  <a:lnTo>
                    <a:pt x="0" y="5553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8760" t="-23797" r="-23450" b="-89553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>
              <a:off x="2951187" y="168691"/>
              <a:ext cx="603784" cy="865641"/>
            </a:xfrm>
            <a:custGeom>
              <a:avLst/>
              <a:gdLst/>
              <a:ahLst/>
              <a:cxnLst/>
              <a:rect l="l" t="t" r="r" b="b"/>
              <a:pathLst>
                <a:path w="603784" h="865641">
                  <a:moveTo>
                    <a:pt x="0" y="0"/>
                  </a:moveTo>
                  <a:lnTo>
                    <a:pt x="603784" y="0"/>
                  </a:lnTo>
                  <a:lnTo>
                    <a:pt x="603784" y="865641"/>
                  </a:lnTo>
                  <a:lnTo>
                    <a:pt x="0" y="8656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3940953" y="139015"/>
              <a:ext cx="713618" cy="924993"/>
            </a:xfrm>
            <a:custGeom>
              <a:avLst/>
              <a:gdLst/>
              <a:ahLst/>
              <a:cxnLst/>
              <a:rect l="l" t="t" r="r" b="b"/>
              <a:pathLst>
                <a:path w="713618" h="924993">
                  <a:moveTo>
                    <a:pt x="0" y="0"/>
                  </a:moveTo>
                  <a:lnTo>
                    <a:pt x="713618" y="0"/>
                  </a:lnTo>
                  <a:lnTo>
                    <a:pt x="713618" y="924993"/>
                  </a:lnTo>
                  <a:lnTo>
                    <a:pt x="0" y="924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872622" y="225900"/>
              <a:ext cx="747518" cy="810575"/>
            </a:xfrm>
            <a:custGeom>
              <a:avLst/>
              <a:gdLst/>
              <a:ahLst/>
              <a:cxnLst/>
              <a:rect l="l" t="t" r="r" b="b"/>
              <a:pathLst>
                <a:path w="747518" h="810575">
                  <a:moveTo>
                    <a:pt x="0" y="0"/>
                  </a:moveTo>
                  <a:lnTo>
                    <a:pt x="747518" y="0"/>
                  </a:lnTo>
                  <a:lnTo>
                    <a:pt x="747518" y="810575"/>
                  </a:lnTo>
                  <a:lnTo>
                    <a:pt x="0" y="810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b="-28513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480925" y="-1224800"/>
            <a:ext cx="23498144" cy="1811367"/>
            <a:chOff x="0" y="0"/>
            <a:chExt cx="31330858" cy="2415157"/>
          </a:xfrm>
        </p:grpSpPr>
        <p:grpSp>
          <p:nvGrpSpPr>
            <p:cNvPr id="13" name="Group 13"/>
            <p:cNvGrpSpPr/>
            <p:nvPr/>
          </p:nvGrpSpPr>
          <p:grpSpPr>
            <a:xfrm>
              <a:off x="4350481" y="336445"/>
              <a:ext cx="4492127" cy="2072057"/>
              <a:chOff x="0" y="0"/>
              <a:chExt cx="1414837" cy="652614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414837" cy="652614"/>
              </a:xfrm>
              <a:custGeom>
                <a:avLst/>
                <a:gdLst/>
                <a:ahLst/>
                <a:cxnLst/>
                <a:rect l="l" t="t" r="r" b="b"/>
                <a:pathLst>
                  <a:path w="1414837" h="652614">
                    <a:moveTo>
                      <a:pt x="0" y="0"/>
                    </a:moveTo>
                    <a:lnTo>
                      <a:pt x="1414837" y="0"/>
                    </a:lnTo>
                    <a:lnTo>
                      <a:pt x="1414837" y="652614"/>
                    </a:lnTo>
                    <a:lnTo>
                      <a:pt x="0" y="652614"/>
                    </a:lnTo>
                    <a:close/>
                  </a:path>
                </a:pathLst>
              </a:custGeom>
              <a:solidFill>
                <a:srgbClr val="63C8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19050"/>
                <a:ext cx="1414837" cy="671664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2143381" y="199836"/>
              <a:ext cx="2207101" cy="2215321"/>
              <a:chOff x="0" y="0"/>
              <a:chExt cx="1310734" cy="1315616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310734" cy="1315616"/>
              </a:xfrm>
              <a:custGeom>
                <a:avLst/>
                <a:gdLst/>
                <a:ahLst/>
                <a:cxnLst/>
                <a:rect l="l" t="t" r="r" b="b"/>
                <a:pathLst>
                  <a:path w="1310734" h="1315616">
                    <a:moveTo>
                      <a:pt x="0" y="0"/>
                    </a:moveTo>
                    <a:lnTo>
                      <a:pt x="1310734" y="0"/>
                    </a:lnTo>
                    <a:lnTo>
                      <a:pt x="1310734" y="1315616"/>
                    </a:lnTo>
                    <a:lnTo>
                      <a:pt x="0" y="1315616"/>
                    </a:lnTo>
                    <a:close/>
                  </a:path>
                </a:pathLst>
              </a:custGeom>
              <a:solidFill>
                <a:srgbClr val="D4202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19050"/>
                <a:ext cx="1310734" cy="1334666"/>
              </a:xfrm>
              <a:prstGeom prst="rect">
                <a:avLst/>
              </a:prstGeom>
            </p:spPr>
            <p:txBody>
              <a:bodyPr lIns="14771" tIns="14771" rIns="14771" bIns="14771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2298440" y="306698"/>
              <a:ext cx="1931493" cy="1970911"/>
            </a:xfrm>
            <a:custGeom>
              <a:avLst/>
              <a:gdLst/>
              <a:ahLst/>
              <a:cxnLst/>
              <a:rect l="l" t="t" r="r" b="b"/>
              <a:pathLst>
                <a:path w="1931493" h="1970911">
                  <a:moveTo>
                    <a:pt x="0" y="0"/>
                  </a:moveTo>
                  <a:lnTo>
                    <a:pt x="1931493" y="0"/>
                  </a:lnTo>
                  <a:lnTo>
                    <a:pt x="1931493" y="1970911"/>
                  </a:lnTo>
                  <a:lnTo>
                    <a:pt x="0" y="1970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Freeform 20"/>
            <p:cNvSpPr/>
            <p:nvPr/>
          </p:nvSpPr>
          <p:spPr>
            <a:xfrm rot="288810">
              <a:off x="2403037" y="438539"/>
              <a:ext cx="1722299" cy="1707229"/>
            </a:xfrm>
            <a:custGeom>
              <a:avLst/>
              <a:gdLst/>
              <a:ahLst/>
              <a:cxnLst/>
              <a:rect l="l" t="t" r="r" b="b"/>
              <a:pathLst>
                <a:path w="1722299" h="1707229">
                  <a:moveTo>
                    <a:pt x="0" y="0"/>
                  </a:moveTo>
                  <a:lnTo>
                    <a:pt x="1722299" y="0"/>
                  </a:lnTo>
                  <a:lnTo>
                    <a:pt x="1722299" y="1707229"/>
                  </a:lnTo>
                  <a:lnTo>
                    <a:pt x="0" y="1707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21" name="Group 21"/>
            <p:cNvGrpSpPr/>
            <p:nvPr/>
          </p:nvGrpSpPr>
          <p:grpSpPr>
            <a:xfrm>
              <a:off x="8585932" y="0"/>
              <a:ext cx="2404302" cy="2404302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441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8676681" y="115188"/>
              <a:ext cx="2204648" cy="2204648"/>
            </a:xfrm>
            <a:custGeom>
              <a:avLst/>
              <a:gdLst/>
              <a:ahLst/>
              <a:cxnLst/>
              <a:rect l="l" t="t" r="r" b="b"/>
              <a:pathLst>
                <a:path w="2204648" h="2204648">
                  <a:moveTo>
                    <a:pt x="0" y="0"/>
                  </a:moveTo>
                  <a:lnTo>
                    <a:pt x="2204648" y="0"/>
                  </a:lnTo>
                  <a:lnTo>
                    <a:pt x="2204648" y="2204649"/>
                  </a:lnTo>
                  <a:lnTo>
                    <a:pt x="0" y="2204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25" name="Group 25"/>
            <p:cNvGrpSpPr/>
            <p:nvPr/>
          </p:nvGrpSpPr>
          <p:grpSpPr>
            <a:xfrm>
              <a:off x="0" y="195580"/>
              <a:ext cx="2175241" cy="2219577"/>
              <a:chOff x="0" y="0"/>
              <a:chExt cx="685112" cy="699076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85112" cy="699076"/>
              </a:xfrm>
              <a:custGeom>
                <a:avLst/>
                <a:gdLst/>
                <a:ahLst/>
                <a:cxnLst/>
                <a:rect l="l" t="t" r="r" b="b"/>
                <a:pathLst>
                  <a:path w="685112" h="699076">
                    <a:moveTo>
                      <a:pt x="0" y="0"/>
                    </a:moveTo>
                    <a:lnTo>
                      <a:pt x="685112" y="0"/>
                    </a:lnTo>
                    <a:lnTo>
                      <a:pt x="685112" y="699076"/>
                    </a:lnTo>
                    <a:lnTo>
                      <a:pt x="0" y="699076"/>
                    </a:lnTo>
                    <a:close/>
                  </a:path>
                </a:pathLst>
              </a:custGeom>
              <a:solidFill>
                <a:srgbClr val="2C74B3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19050"/>
                <a:ext cx="685112" cy="718126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208252" y="280131"/>
              <a:ext cx="1758736" cy="2030287"/>
            </a:xfrm>
            <a:custGeom>
              <a:avLst/>
              <a:gdLst/>
              <a:ahLst/>
              <a:cxnLst/>
              <a:rect l="l" t="t" r="r" b="b"/>
              <a:pathLst>
                <a:path w="1758736" h="2030287">
                  <a:moveTo>
                    <a:pt x="0" y="0"/>
                  </a:moveTo>
                  <a:lnTo>
                    <a:pt x="1758737" y="0"/>
                  </a:lnTo>
                  <a:lnTo>
                    <a:pt x="1758737" y="2030288"/>
                  </a:lnTo>
                  <a:lnTo>
                    <a:pt x="0" y="2030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10962147" y="108674"/>
              <a:ext cx="2156582" cy="2222174"/>
              <a:chOff x="0" y="0"/>
              <a:chExt cx="679236" cy="699894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679236" cy="699894"/>
              </a:xfrm>
              <a:custGeom>
                <a:avLst/>
                <a:gdLst/>
                <a:ahLst/>
                <a:cxnLst/>
                <a:rect l="l" t="t" r="r" b="b"/>
                <a:pathLst>
                  <a:path w="679236" h="699894">
                    <a:moveTo>
                      <a:pt x="0" y="0"/>
                    </a:moveTo>
                    <a:lnTo>
                      <a:pt x="679236" y="0"/>
                    </a:lnTo>
                    <a:lnTo>
                      <a:pt x="679236" y="699894"/>
                    </a:lnTo>
                    <a:lnTo>
                      <a:pt x="0" y="699894"/>
                    </a:ln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19050"/>
                <a:ext cx="679236" cy="718944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13133458" y="123649"/>
              <a:ext cx="2370590" cy="2280653"/>
              <a:chOff x="0" y="0"/>
              <a:chExt cx="727495" cy="699894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727495" cy="699894"/>
              </a:xfrm>
              <a:custGeom>
                <a:avLst/>
                <a:gdLst/>
                <a:ahLst/>
                <a:cxnLst/>
                <a:rect l="l" t="t" r="r" b="b"/>
                <a:pathLst>
                  <a:path w="727495" h="699894">
                    <a:moveTo>
                      <a:pt x="0" y="0"/>
                    </a:moveTo>
                    <a:lnTo>
                      <a:pt x="727495" y="0"/>
                    </a:lnTo>
                    <a:lnTo>
                      <a:pt x="727495" y="699894"/>
                    </a:lnTo>
                    <a:lnTo>
                      <a:pt x="0" y="699894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0" y="-19050"/>
                <a:ext cx="727495" cy="718944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10906302" y="100226"/>
              <a:ext cx="2227156" cy="2304076"/>
              <a:chOff x="0" y="0"/>
              <a:chExt cx="1374245" cy="1421708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1374245" cy="1421708"/>
              </a:xfrm>
              <a:custGeom>
                <a:avLst/>
                <a:gdLst/>
                <a:ahLst/>
                <a:cxnLst/>
                <a:rect l="l" t="t" r="r" b="b"/>
                <a:pathLst>
                  <a:path w="1374245" h="1421708">
                    <a:moveTo>
                      <a:pt x="0" y="0"/>
                    </a:moveTo>
                    <a:lnTo>
                      <a:pt x="1374245" y="0"/>
                    </a:lnTo>
                    <a:lnTo>
                      <a:pt x="1374245" y="1421708"/>
                    </a:lnTo>
                    <a:lnTo>
                      <a:pt x="0" y="1421708"/>
                    </a:lnTo>
                    <a:close/>
                  </a:path>
                </a:pathLst>
              </a:custGeom>
              <a:solidFill>
                <a:srgbClr val="14427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0" y="-19050"/>
                <a:ext cx="1374245" cy="1440758"/>
              </a:xfrm>
              <a:prstGeom prst="rect">
                <a:avLst/>
              </a:prstGeom>
            </p:spPr>
            <p:txBody>
              <a:bodyPr lIns="10703" tIns="10703" rIns="10703" bIns="10703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12127435" y="947584"/>
              <a:ext cx="304622" cy="302608"/>
              <a:chOff x="0" y="0"/>
              <a:chExt cx="818211" cy="81280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5B394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" name="TextBox 40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41" name="Group 41"/>
            <p:cNvGrpSpPr/>
            <p:nvPr/>
          </p:nvGrpSpPr>
          <p:grpSpPr>
            <a:xfrm>
              <a:off x="11488594" y="617428"/>
              <a:ext cx="719891" cy="715130"/>
              <a:chOff x="0" y="0"/>
              <a:chExt cx="818211" cy="8128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>
              <a:off x="11926036" y="974993"/>
              <a:ext cx="129127" cy="1429309"/>
              <a:chOff x="0" y="0"/>
              <a:chExt cx="77140" cy="853869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77140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77140" h="853869">
                    <a:moveTo>
                      <a:pt x="0" y="0"/>
                    </a:moveTo>
                    <a:lnTo>
                      <a:pt x="77140" y="0"/>
                    </a:lnTo>
                    <a:lnTo>
                      <a:pt x="77140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19050"/>
                <a:ext cx="77140" cy="872919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12008039" y="1124731"/>
              <a:ext cx="418421" cy="415654"/>
              <a:chOff x="0" y="0"/>
              <a:chExt cx="818211" cy="81280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6B405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11407823" y="1174291"/>
              <a:ext cx="483133" cy="479938"/>
              <a:chOff x="0" y="0"/>
              <a:chExt cx="818211" cy="812800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" name="TextBox 52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53" name="Group 53"/>
            <p:cNvGrpSpPr/>
            <p:nvPr/>
          </p:nvGrpSpPr>
          <p:grpSpPr>
            <a:xfrm>
              <a:off x="12266013" y="1011685"/>
              <a:ext cx="418421" cy="415654"/>
              <a:chOff x="0" y="0"/>
              <a:chExt cx="818211" cy="812800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5" name="TextBox 55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56" name="Group 56"/>
            <p:cNvGrpSpPr/>
            <p:nvPr/>
          </p:nvGrpSpPr>
          <p:grpSpPr>
            <a:xfrm rot="2107347">
              <a:off x="12148254" y="782606"/>
              <a:ext cx="58154" cy="783369"/>
              <a:chOff x="0" y="0"/>
              <a:chExt cx="34741" cy="467984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34741" cy="467984"/>
              </a:xfrm>
              <a:custGeom>
                <a:avLst/>
                <a:gdLst/>
                <a:ahLst/>
                <a:cxnLst/>
                <a:rect l="l" t="t" r="r" b="b"/>
                <a:pathLst>
                  <a:path w="34741" h="467984">
                    <a:moveTo>
                      <a:pt x="0" y="0"/>
                    </a:moveTo>
                    <a:lnTo>
                      <a:pt x="34741" y="0"/>
                    </a:lnTo>
                    <a:lnTo>
                      <a:pt x="34741" y="467984"/>
                    </a:lnTo>
                    <a:lnTo>
                      <a:pt x="0" y="467984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8" name="TextBox 58"/>
              <p:cNvSpPr txBox="1"/>
              <p:nvPr/>
            </p:nvSpPr>
            <p:spPr>
              <a:xfrm>
                <a:off x="0" y="-19050"/>
                <a:ext cx="34741" cy="487034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59" name="Group 59"/>
            <p:cNvGrpSpPr/>
            <p:nvPr/>
          </p:nvGrpSpPr>
          <p:grpSpPr>
            <a:xfrm rot="-1991349">
              <a:off x="11762755" y="1297314"/>
              <a:ext cx="44115" cy="684418"/>
              <a:chOff x="0" y="0"/>
              <a:chExt cx="26355" cy="408871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26355" cy="408871"/>
              </a:xfrm>
              <a:custGeom>
                <a:avLst/>
                <a:gdLst/>
                <a:ahLst/>
                <a:cxnLst/>
                <a:rect l="l" t="t" r="r" b="b"/>
                <a:pathLst>
                  <a:path w="26355" h="408871">
                    <a:moveTo>
                      <a:pt x="0" y="0"/>
                    </a:moveTo>
                    <a:lnTo>
                      <a:pt x="26355" y="0"/>
                    </a:lnTo>
                    <a:lnTo>
                      <a:pt x="26355" y="408871"/>
                    </a:lnTo>
                    <a:lnTo>
                      <a:pt x="0" y="40887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1" name="TextBox 61"/>
              <p:cNvSpPr txBox="1"/>
              <p:nvPr/>
            </p:nvSpPr>
            <p:spPr>
              <a:xfrm>
                <a:off x="0" y="-19050"/>
                <a:ext cx="26355" cy="427921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62" name="Group 62"/>
            <p:cNvGrpSpPr/>
            <p:nvPr/>
          </p:nvGrpSpPr>
          <p:grpSpPr>
            <a:xfrm rot="4531487">
              <a:off x="12310036" y="1001077"/>
              <a:ext cx="31400" cy="300671"/>
              <a:chOff x="0" y="0"/>
              <a:chExt cx="18758" cy="179621"/>
            </a:xfrm>
          </p:grpSpPr>
          <p:sp>
            <p:nvSpPr>
              <p:cNvPr id="63" name="Freeform 63"/>
              <p:cNvSpPr/>
              <p:nvPr/>
            </p:nvSpPr>
            <p:spPr>
              <a:xfrm>
                <a:off x="0" y="0"/>
                <a:ext cx="18758" cy="179621"/>
              </a:xfrm>
              <a:custGeom>
                <a:avLst/>
                <a:gdLst/>
                <a:ahLst/>
                <a:cxnLst/>
                <a:rect l="l" t="t" r="r" b="b"/>
                <a:pathLst>
                  <a:path w="18758" h="179621">
                    <a:moveTo>
                      <a:pt x="0" y="0"/>
                    </a:moveTo>
                    <a:lnTo>
                      <a:pt x="18758" y="0"/>
                    </a:lnTo>
                    <a:lnTo>
                      <a:pt x="18758" y="179621"/>
                    </a:lnTo>
                    <a:lnTo>
                      <a:pt x="0" y="17962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4" name="TextBox 64"/>
              <p:cNvSpPr txBox="1"/>
              <p:nvPr/>
            </p:nvSpPr>
            <p:spPr>
              <a:xfrm>
                <a:off x="0" y="-19050"/>
                <a:ext cx="18758" cy="198671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65" name="Group 65"/>
            <p:cNvGrpSpPr/>
            <p:nvPr/>
          </p:nvGrpSpPr>
          <p:grpSpPr>
            <a:xfrm>
              <a:off x="11990599" y="974993"/>
              <a:ext cx="64563" cy="1429309"/>
              <a:chOff x="0" y="0"/>
              <a:chExt cx="38570" cy="853869"/>
            </a:xfrm>
          </p:grpSpPr>
          <p:sp>
            <p:nvSpPr>
              <p:cNvPr id="66" name="Freeform 66"/>
              <p:cNvSpPr/>
              <p:nvPr/>
            </p:nvSpPr>
            <p:spPr>
              <a:xfrm>
                <a:off x="0" y="0"/>
                <a:ext cx="38570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38570" h="853869">
                    <a:moveTo>
                      <a:pt x="0" y="0"/>
                    </a:moveTo>
                    <a:lnTo>
                      <a:pt x="38570" y="0"/>
                    </a:lnTo>
                    <a:lnTo>
                      <a:pt x="38570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621F0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7" name="TextBox 67"/>
              <p:cNvSpPr txBox="1"/>
              <p:nvPr/>
            </p:nvSpPr>
            <p:spPr>
              <a:xfrm>
                <a:off x="0" y="-19050"/>
                <a:ext cx="38570" cy="872919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68" name="Group 68"/>
            <p:cNvGrpSpPr/>
            <p:nvPr/>
          </p:nvGrpSpPr>
          <p:grpSpPr>
            <a:xfrm rot="2107347">
              <a:off x="12178223" y="798668"/>
              <a:ext cx="41411" cy="732090"/>
              <a:chOff x="0" y="0"/>
              <a:chExt cx="24739" cy="437351"/>
            </a:xfrm>
          </p:grpSpPr>
          <p:sp>
            <p:nvSpPr>
              <p:cNvPr id="69" name="Freeform 69"/>
              <p:cNvSpPr/>
              <p:nvPr/>
            </p:nvSpPr>
            <p:spPr>
              <a:xfrm>
                <a:off x="0" y="0"/>
                <a:ext cx="24739" cy="437351"/>
              </a:xfrm>
              <a:custGeom>
                <a:avLst/>
                <a:gdLst/>
                <a:ahLst/>
                <a:cxnLst/>
                <a:rect l="l" t="t" r="r" b="b"/>
                <a:pathLst>
                  <a:path w="24739" h="437351">
                    <a:moveTo>
                      <a:pt x="0" y="0"/>
                    </a:moveTo>
                    <a:lnTo>
                      <a:pt x="24739" y="0"/>
                    </a:lnTo>
                    <a:lnTo>
                      <a:pt x="24739" y="437351"/>
                    </a:lnTo>
                    <a:lnTo>
                      <a:pt x="0" y="437351"/>
                    </a:lnTo>
                    <a:close/>
                  </a:path>
                </a:pathLst>
              </a:custGeom>
              <a:solidFill>
                <a:srgbClr val="621F0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0" name="TextBox 70"/>
              <p:cNvSpPr txBox="1"/>
              <p:nvPr/>
            </p:nvSpPr>
            <p:spPr>
              <a:xfrm>
                <a:off x="0" y="-19050"/>
                <a:ext cx="24739" cy="456401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71" name="Group 71"/>
            <p:cNvGrpSpPr/>
            <p:nvPr/>
          </p:nvGrpSpPr>
          <p:grpSpPr>
            <a:xfrm>
              <a:off x="11344767" y="1332558"/>
              <a:ext cx="304622" cy="302608"/>
              <a:chOff x="0" y="0"/>
              <a:chExt cx="818211" cy="812800"/>
            </a:xfrm>
          </p:grpSpPr>
          <p:sp>
            <p:nvSpPr>
              <p:cNvPr id="72" name="Freeform 72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3" name="TextBox 73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74" name="Group 74"/>
            <p:cNvGrpSpPr/>
            <p:nvPr/>
          </p:nvGrpSpPr>
          <p:grpSpPr>
            <a:xfrm>
              <a:off x="11387757" y="1052633"/>
              <a:ext cx="418421" cy="415654"/>
              <a:chOff x="0" y="0"/>
              <a:chExt cx="818211" cy="812800"/>
            </a:xfrm>
          </p:grpSpPr>
          <p:sp>
            <p:nvSpPr>
              <p:cNvPr id="75" name="Freeform 75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B606E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6" name="TextBox 76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77" name="Group 77"/>
            <p:cNvGrpSpPr/>
            <p:nvPr/>
          </p:nvGrpSpPr>
          <p:grpSpPr>
            <a:xfrm>
              <a:off x="12449597" y="1023933"/>
              <a:ext cx="476204" cy="473055"/>
              <a:chOff x="0" y="0"/>
              <a:chExt cx="818211" cy="812800"/>
            </a:xfrm>
          </p:grpSpPr>
          <p:sp>
            <p:nvSpPr>
              <p:cNvPr id="78" name="Freeform 78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9" name="TextBox 79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80" name="Group 80"/>
            <p:cNvGrpSpPr/>
            <p:nvPr/>
          </p:nvGrpSpPr>
          <p:grpSpPr>
            <a:xfrm>
              <a:off x="11070173" y="1052633"/>
              <a:ext cx="418421" cy="415654"/>
              <a:chOff x="0" y="0"/>
              <a:chExt cx="818211" cy="812800"/>
            </a:xfrm>
          </p:grpSpPr>
          <p:sp>
            <p:nvSpPr>
              <p:cNvPr id="81" name="Freeform 81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2" name="TextBox 82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83" name="Group 83"/>
            <p:cNvGrpSpPr/>
            <p:nvPr/>
          </p:nvGrpSpPr>
          <p:grpSpPr>
            <a:xfrm>
              <a:off x="11387757" y="817718"/>
              <a:ext cx="472958" cy="469830"/>
              <a:chOff x="0" y="0"/>
              <a:chExt cx="818211" cy="812800"/>
            </a:xfrm>
          </p:grpSpPr>
          <p:sp>
            <p:nvSpPr>
              <p:cNvPr id="84" name="Freeform 84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5" name="TextBox 85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86" name="Group 86"/>
            <p:cNvGrpSpPr/>
            <p:nvPr/>
          </p:nvGrpSpPr>
          <p:grpSpPr>
            <a:xfrm>
              <a:off x="11034901" y="549544"/>
              <a:ext cx="572802" cy="569014"/>
              <a:chOff x="0" y="0"/>
              <a:chExt cx="818211" cy="812800"/>
            </a:xfrm>
          </p:grpSpPr>
          <p:sp>
            <p:nvSpPr>
              <p:cNvPr id="87" name="Freeform 87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8" name="TextBox 88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89" name="Group 89"/>
            <p:cNvGrpSpPr/>
            <p:nvPr/>
          </p:nvGrpSpPr>
          <p:grpSpPr>
            <a:xfrm>
              <a:off x="12217249" y="599135"/>
              <a:ext cx="472958" cy="469830"/>
              <a:chOff x="0" y="0"/>
              <a:chExt cx="818211" cy="812800"/>
            </a:xfrm>
          </p:grpSpPr>
          <p:sp>
            <p:nvSpPr>
              <p:cNvPr id="90" name="Freeform 90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6B405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1" name="TextBox 91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92" name="Group 92"/>
            <p:cNvGrpSpPr/>
            <p:nvPr/>
          </p:nvGrpSpPr>
          <p:grpSpPr>
            <a:xfrm>
              <a:off x="11890956" y="458286"/>
              <a:ext cx="598304" cy="594347"/>
              <a:chOff x="0" y="0"/>
              <a:chExt cx="818211" cy="812800"/>
            </a:xfrm>
          </p:grpSpPr>
          <p:sp>
            <p:nvSpPr>
              <p:cNvPr id="93" name="Freeform 93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4" name="TextBox 94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95" name="Group 95"/>
            <p:cNvGrpSpPr/>
            <p:nvPr/>
          </p:nvGrpSpPr>
          <p:grpSpPr>
            <a:xfrm>
              <a:off x="11654477" y="596319"/>
              <a:ext cx="472958" cy="469830"/>
              <a:chOff x="0" y="0"/>
              <a:chExt cx="818211" cy="812800"/>
            </a:xfrm>
          </p:grpSpPr>
          <p:sp>
            <p:nvSpPr>
              <p:cNvPr id="96" name="Freeform 96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7" name="TextBox 97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98" name="Group 98"/>
            <p:cNvGrpSpPr/>
            <p:nvPr/>
          </p:nvGrpSpPr>
          <p:grpSpPr>
            <a:xfrm>
              <a:off x="11654477" y="580373"/>
              <a:ext cx="474928" cy="471787"/>
              <a:chOff x="0" y="0"/>
              <a:chExt cx="818211" cy="812800"/>
            </a:xfrm>
          </p:grpSpPr>
          <p:sp>
            <p:nvSpPr>
              <p:cNvPr id="99" name="Freeform 99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0" name="TextBox 100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01" name="Group 101"/>
            <p:cNvGrpSpPr/>
            <p:nvPr/>
          </p:nvGrpSpPr>
          <p:grpSpPr>
            <a:xfrm>
              <a:off x="12432057" y="576632"/>
              <a:ext cx="572802" cy="569014"/>
              <a:chOff x="0" y="0"/>
              <a:chExt cx="818211" cy="812800"/>
            </a:xfrm>
          </p:grpSpPr>
          <p:sp>
            <p:nvSpPr>
              <p:cNvPr id="102" name="Freeform 102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3" name="TextBox 103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04" name="Group 104"/>
            <p:cNvGrpSpPr/>
            <p:nvPr/>
          </p:nvGrpSpPr>
          <p:grpSpPr>
            <a:xfrm>
              <a:off x="12266013" y="1287548"/>
              <a:ext cx="304622" cy="302608"/>
              <a:chOff x="0" y="0"/>
              <a:chExt cx="818211" cy="812800"/>
            </a:xfrm>
          </p:grpSpPr>
          <p:sp>
            <p:nvSpPr>
              <p:cNvPr id="105" name="Freeform 105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6" name="TextBox 106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sp>
          <p:nvSpPr>
            <p:cNvPr id="107" name="Freeform 107"/>
            <p:cNvSpPr/>
            <p:nvPr/>
          </p:nvSpPr>
          <p:spPr>
            <a:xfrm>
              <a:off x="13173055" y="730953"/>
              <a:ext cx="2648563" cy="840919"/>
            </a:xfrm>
            <a:custGeom>
              <a:avLst/>
              <a:gdLst/>
              <a:ahLst/>
              <a:cxnLst/>
              <a:rect l="l" t="t" r="r" b="b"/>
              <a:pathLst>
                <a:path w="2648563" h="840919">
                  <a:moveTo>
                    <a:pt x="0" y="0"/>
                  </a:moveTo>
                  <a:lnTo>
                    <a:pt x="2648563" y="0"/>
                  </a:lnTo>
                  <a:lnTo>
                    <a:pt x="2648563" y="840919"/>
                  </a:lnTo>
                  <a:lnTo>
                    <a:pt x="0" y="840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8" name="TextBox 108"/>
            <p:cNvSpPr txBox="1"/>
            <p:nvPr/>
          </p:nvSpPr>
          <p:spPr>
            <a:xfrm>
              <a:off x="7063219" y="1611727"/>
              <a:ext cx="2589312" cy="3964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75"/>
                </a:lnSpc>
              </a:pPr>
              <a:r>
                <a:rPr lang="en-US" sz="1767">
                  <a:solidFill>
                    <a:srgbClr val="FE5117"/>
                  </a:solidFill>
                  <a:latin typeface="Aleppo"/>
                  <a:ea typeface="Aleppo"/>
                  <a:cs typeface="Aleppo"/>
                  <a:sym typeface="Aleppo"/>
                </a:rPr>
                <a:t>JP’25</a:t>
              </a:r>
            </a:p>
          </p:txBody>
        </p:sp>
        <p:sp>
          <p:nvSpPr>
            <p:cNvPr id="109" name="TextBox 109"/>
            <p:cNvSpPr txBox="1"/>
            <p:nvPr/>
          </p:nvSpPr>
          <p:spPr>
            <a:xfrm>
              <a:off x="4995896" y="777914"/>
              <a:ext cx="3165509" cy="1439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64"/>
                </a:lnSpc>
              </a:pPr>
              <a:r>
                <a:rPr lang="en-US" sz="4246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LEARNING</a:t>
              </a:r>
            </a:p>
            <a:p>
              <a:pPr algn="l">
                <a:lnSpc>
                  <a:spcPts val="3864"/>
                </a:lnSpc>
              </a:pPr>
              <a:r>
                <a:rPr lang="en-US" sz="4246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ABOUT </a:t>
              </a:r>
            </a:p>
          </p:txBody>
        </p:sp>
        <p:sp>
          <p:nvSpPr>
            <p:cNvPr id="110" name="Freeform 110"/>
            <p:cNvSpPr/>
            <p:nvPr/>
          </p:nvSpPr>
          <p:spPr>
            <a:xfrm>
              <a:off x="13212652" y="1517522"/>
              <a:ext cx="2648563" cy="840919"/>
            </a:xfrm>
            <a:custGeom>
              <a:avLst/>
              <a:gdLst/>
              <a:ahLst/>
              <a:cxnLst/>
              <a:rect l="l" t="t" r="r" b="b"/>
              <a:pathLst>
                <a:path w="2648563" h="840919">
                  <a:moveTo>
                    <a:pt x="0" y="0"/>
                  </a:moveTo>
                  <a:lnTo>
                    <a:pt x="2648563" y="0"/>
                  </a:lnTo>
                  <a:lnTo>
                    <a:pt x="2648563" y="840918"/>
                  </a:lnTo>
                  <a:lnTo>
                    <a:pt x="0" y="840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111" name="Group 111"/>
            <p:cNvGrpSpPr/>
            <p:nvPr/>
          </p:nvGrpSpPr>
          <p:grpSpPr>
            <a:xfrm>
              <a:off x="19820125" y="336445"/>
              <a:ext cx="4492127" cy="2072057"/>
              <a:chOff x="0" y="0"/>
              <a:chExt cx="1414837" cy="652614"/>
            </a:xfrm>
          </p:grpSpPr>
          <p:sp>
            <p:nvSpPr>
              <p:cNvPr id="112" name="Freeform 112"/>
              <p:cNvSpPr/>
              <p:nvPr/>
            </p:nvSpPr>
            <p:spPr>
              <a:xfrm>
                <a:off x="0" y="0"/>
                <a:ext cx="1414837" cy="652614"/>
              </a:xfrm>
              <a:custGeom>
                <a:avLst/>
                <a:gdLst/>
                <a:ahLst/>
                <a:cxnLst/>
                <a:rect l="l" t="t" r="r" b="b"/>
                <a:pathLst>
                  <a:path w="1414837" h="652614">
                    <a:moveTo>
                      <a:pt x="0" y="0"/>
                    </a:moveTo>
                    <a:lnTo>
                      <a:pt x="1414837" y="0"/>
                    </a:lnTo>
                    <a:lnTo>
                      <a:pt x="1414837" y="652614"/>
                    </a:lnTo>
                    <a:lnTo>
                      <a:pt x="0" y="652614"/>
                    </a:lnTo>
                    <a:close/>
                  </a:path>
                </a:pathLst>
              </a:custGeom>
              <a:solidFill>
                <a:srgbClr val="63C8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3" name="TextBox 113"/>
              <p:cNvSpPr txBox="1"/>
              <p:nvPr/>
            </p:nvSpPr>
            <p:spPr>
              <a:xfrm>
                <a:off x="0" y="-19050"/>
                <a:ext cx="1414837" cy="671664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14" name="Group 114"/>
            <p:cNvGrpSpPr/>
            <p:nvPr/>
          </p:nvGrpSpPr>
          <p:grpSpPr>
            <a:xfrm>
              <a:off x="17613024" y="199836"/>
              <a:ext cx="2207101" cy="2215321"/>
              <a:chOff x="0" y="0"/>
              <a:chExt cx="1310734" cy="1315616"/>
            </a:xfrm>
          </p:grpSpPr>
          <p:sp>
            <p:nvSpPr>
              <p:cNvPr id="115" name="Freeform 115"/>
              <p:cNvSpPr/>
              <p:nvPr/>
            </p:nvSpPr>
            <p:spPr>
              <a:xfrm>
                <a:off x="0" y="0"/>
                <a:ext cx="1310734" cy="1315616"/>
              </a:xfrm>
              <a:custGeom>
                <a:avLst/>
                <a:gdLst/>
                <a:ahLst/>
                <a:cxnLst/>
                <a:rect l="l" t="t" r="r" b="b"/>
                <a:pathLst>
                  <a:path w="1310734" h="1315616">
                    <a:moveTo>
                      <a:pt x="0" y="0"/>
                    </a:moveTo>
                    <a:lnTo>
                      <a:pt x="1310734" y="0"/>
                    </a:lnTo>
                    <a:lnTo>
                      <a:pt x="1310734" y="1315616"/>
                    </a:lnTo>
                    <a:lnTo>
                      <a:pt x="0" y="1315616"/>
                    </a:lnTo>
                    <a:close/>
                  </a:path>
                </a:pathLst>
              </a:custGeom>
              <a:solidFill>
                <a:srgbClr val="D4202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6" name="TextBox 116"/>
              <p:cNvSpPr txBox="1"/>
              <p:nvPr/>
            </p:nvSpPr>
            <p:spPr>
              <a:xfrm>
                <a:off x="0" y="-19050"/>
                <a:ext cx="1310734" cy="1334666"/>
              </a:xfrm>
              <a:prstGeom prst="rect">
                <a:avLst/>
              </a:prstGeom>
            </p:spPr>
            <p:txBody>
              <a:bodyPr lIns="14771" tIns="14771" rIns="14771" bIns="14771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sp>
          <p:nvSpPr>
            <p:cNvPr id="117" name="Freeform 117"/>
            <p:cNvSpPr/>
            <p:nvPr/>
          </p:nvSpPr>
          <p:spPr>
            <a:xfrm>
              <a:off x="17768083" y="306698"/>
              <a:ext cx="1931493" cy="1970911"/>
            </a:xfrm>
            <a:custGeom>
              <a:avLst/>
              <a:gdLst/>
              <a:ahLst/>
              <a:cxnLst/>
              <a:rect l="l" t="t" r="r" b="b"/>
              <a:pathLst>
                <a:path w="1931493" h="1970911">
                  <a:moveTo>
                    <a:pt x="0" y="0"/>
                  </a:moveTo>
                  <a:lnTo>
                    <a:pt x="1931494" y="0"/>
                  </a:lnTo>
                  <a:lnTo>
                    <a:pt x="1931494" y="1970911"/>
                  </a:lnTo>
                  <a:lnTo>
                    <a:pt x="0" y="1970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8" name="Freeform 118"/>
            <p:cNvSpPr/>
            <p:nvPr/>
          </p:nvSpPr>
          <p:spPr>
            <a:xfrm rot="288810">
              <a:off x="17872681" y="438539"/>
              <a:ext cx="1722299" cy="1707229"/>
            </a:xfrm>
            <a:custGeom>
              <a:avLst/>
              <a:gdLst/>
              <a:ahLst/>
              <a:cxnLst/>
              <a:rect l="l" t="t" r="r" b="b"/>
              <a:pathLst>
                <a:path w="1722299" h="1707229">
                  <a:moveTo>
                    <a:pt x="0" y="0"/>
                  </a:moveTo>
                  <a:lnTo>
                    <a:pt x="1722298" y="0"/>
                  </a:lnTo>
                  <a:lnTo>
                    <a:pt x="1722298" y="1707229"/>
                  </a:lnTo>
                  <a:lnTo>
                    <a:pt x="0" y="1707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119" name="Group 119"/>
            <p:cNvGrpSpPr/>
            <p:nvPr/>
          </p:nvGrpSpPr>
          <p:grpSpPr>
            <a:xfrm>
              <a:off x="24055576" y="0"/>
              <a:ext cx="2404302" cy="2404302"/>
              <a:chOff x="0" y="0"/>
              <a:chExt cx="812800" cy="812800"/>
            </a:xfrm>
          </p:grpSpPr>
          <p:sp>
            <p:nvSpPr>
              <p:cNvPr id="120" name="Freeform 1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1" name="TextBox 121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441"/>
                  </a:lnSpc>
                </a:pPr>
                <a:endParaRPr/>
              </a:p>
            </p:txBody>
          </p:sp>
        </p:grpSp>
        <p:sp>
          <p:nvSpPr>
            <p:cNvPr id="122" name="Freeform 122"/>
            <p:cNvSpPr/>
            <p:nvPr/>
          </p:nvSpPr>
          <p:spPr>
            <a:xfrm>
              <a:off x="24146324" y="115188"/>
              <a:ext cx="2204648" cy="2204648"/>
            </a:xfrm>
            <a:custGeom>
              <a:avLst/>
              <a:gdLst/>
              <a:ahLst/>
              <a:cxnLst/>
              <a:rect l="l" t="t" r="r" b="b"/>
              <a:pathLst>
                <a:path w="2204648" h="2204648">
                  <a:moveTo>
                    <a:pt x="0" y="0"/>
                  </a:moveTo>
                  <a:lnTo>
                    <a:pt x="2204649" y="0"/>
                  </a:lnTo>
                  <a:lnTo>
                    <a:pt x="2204649" y="2204649"/>
                  </a:lnTo>
                  <a:lnTo>
                    <a:pt x="0" y="2204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123" name="Group 123"/>
            <p:cNvGrpSpPr/>
            <p:nvPr/>
          </p:nvGrpSpPr>
          <p:grpSpPr>
            <a:xfrm>
              <a:off x="15469643" y="195580"/>
              <a:ext cx="2175241" cy="2219577"/>
              <a:chOff x="0" y="0"/>
              <a:chExt cx="685112" cy="699076"/>
            </a:xfrm>
          </p:grpSpPr>
          <p:sp>
            <p:nvSpPr>
              <p:cNvPr id="124" name="Freeform 124"/>
              <p:cNvSpPr/>
              <p:nvPr/>
            </p:nvSpPr>
            <p:spPr>
              <a:xfrm>
                <a:off x="0" y="0"/>
                <a:ext cx="685112" cy="699076"/>
              </a:xfrm>
              <a:custGeom>
                <a:avLst/>
                <a:gdLst/>
                <a:ahLst/>
                <a:cxnLst/>
                <a:rect l="l" t="t" r="r" b="b"/>
                <a:pathLst>
                  <a:path w="685112" h="699076">
                    <a:moveTo>
                      <a:pt x="0" y="0"/>
                    </a:moveTo>
                    <a:lnTo>
                      <a:pt x="685112" y="0"/>
                    </a:lnTo>
                    <a:lnTo>
                      <a:pt x="685112" y="699076"/>
                    </a:lnTo>
                    <a:lnTo>
                      <a:pt x="0" y="699076"/>
                    </a:lnTo>
                    <a:close/>
                  </a:path>
                </a:pathLst>
              </a:custGeom>
              <a:solidFill>
                <a:srgbClr val="14427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5" name="TextBox 125"/>
              <p:cNvSpPr txBox="1"/>
              <p:nvPr/>
            </p:nvSpPr>
            <p:spPr>
              <a:xfrm>
                <a:off x="0" y="-19050"/>
                <a:ext cx="685112" cy="718126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sp>
          <p:nvSpPr>
            <p:cNvPr id="126" name="Freeform 126"/>
            <p:cNvSpPr/>
            <p:nvPr/>
          </p:nvSpPr>
          <p:spPr>
            <a:xfrm>
              <a:off x="15677896" y="280131"/>
              <a:ext cx="1758736" cy="2030287"/>
            </a:xfrm>
            <a:custGeom>
              <a:avLst/>
              <a:gdLst/>
              <a:ahLst/>
              <a:cxnLst/>
              <a:rect l="l" t="t" r="r" b="b"/>
              <a:pathLst>
                <a:path w="1758736" h="2030287">
                  <a:moveTo>
                    <a:pt x="0" y="0"/>
                  </a:moveTo>
                  <a:lnTo>
                    <a:pt x="1758736" y="0"/>
                  </a:lnTo>
                  <a:lnTo>
                    <a:pt x="1758736" y="2030288"/>
                  </a:lnTo>
                  <a:lnTo>
                    <a:pt x="0" y="2030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127" name="Group 127"/>
            <p:cNvGrpSpPr/>
            <p:nvPr/>
          </p:nvGrpSpPr>
          <p:grpSpPr>
            <a:xfrm>
              <a:off x="26431790" y="108674"/>
              <a:ext cx="2156582" cy="2222174"/>
              <a:chOff x="0" y="0"/>
              <a:chExt cx="679236" cy="699894"/>
            </a:xfrm>
          </p:grpSpPr>
          <p:sp>
            <p:nvSpPr>
              <p:cNvPr id="128" name="Freeform 128"/>
              <p:cNvSpPr/>
              <p:nvPr/>
            </p:nvSpPr>
            <p:spPr>
              <a:xfrm>
                <a:off x="0" y="0"/>
                <a:ext cx="679236" cy="699894"/>
              </a:xfrm>
              <a:custGeom>
                <a:avLst/>
                <a:gdLst/>
                <a:ahLst/>
                <a:cxnLst/>
                <a:rect l="l" t="t" r="r" b="b"/>
                <a:pathLst>
                  <a:path w="679236" h="699894">
                    <a:moveTo>
                      <a:pt x="0" y="0"/>
                    </a:moveTo>
                    <a:lnTo>
                      <a:pt x="679236" y="0"/>
                    </a:lnTo>
                    <a:lnTo>
                      <a:pt x="679236" y="699894"/>
                    </a:lnTo>
                    <a:lnTo>
                      <a:pt x="0" y="699894"/>
                    </a:ln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9" name="TextBox 129"/>
              <p:cNvSpPr txBox="1"/>
              <p:nvPr/>
            </p:nvSpPr>
            <p:spPr>
              <a:xfrm>
                <a:off x="0" y="-19050"/>
                <a:ext cx="679236" cy="718944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30" name="Group 130"/>
            <p:cNvGrpSpPr/>
            <p:nvPr/>
          </p:nvGrpSpPr>
          <p:grpSpPr>
            <a:xfrm>
              <a:off x="28603101" y="123649"/>
              <a:ext cx="2370590" cy="2280653"/>
              <a:chOff x="0" y="0"/>
              <a:chExt cx="727495" cy="699894"/>
            </a:xfrm>
          </p:grpSpPr>
          <p:sp>
            <p:nvSpPr>
              <p:cNvPr id="131" name="Freeform 131"/>
              <p:cNvSpPr/>
              <p:nvPr/>
            </p:nvSpPr>
            <p:spPr>
              <a:xfrm>
                <a:off x="0" y="0"/>
                <a:ext cx="727495" cy="699894"/>
              </a:xfrm>
              <a:custGeom>
                <a:avLst/>
                <a:gdLst/>
                <a:ahLst/>
                <a:cxnLst/>
                <a:rect l="l" t="t" r="r" b="b"/>
                <a:pathLst>
                  <a:path w="727495" h="699894">
                    <a:moveTo>
                      <a:pt x="0" y="0"/>
                    </a:moveTo>
                    <a:lnTo>
                      <a:pt x="727495" y="0"/>
                    </a:lnTo>
                    <a:lnTo>
                      <a:pt x="727495" y="699894"/>
                    </a:lnTo>
                    <a:lnTo>
                      <a:pt x="0" y="699894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2" name="TextBox 132"/>
              <p:cNvSpPr txBox="1"/>
              <p:nvPr/>
            </p:nvSpPr>
            <p:spPr>
              <a:xfrm>
                <a:off x="0" y="-19050"/>
                <a:ext cx="727495" cy="718944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33" name="Group 133"/>
            <p:cNvGrpSpPr/>
            <p:nvPr/>
          </p:nvGrpSpPr>
          <p:grpSpPr>
            <a:xfrm>
              <a:off x="26375946" y="100226"/>
              <a:ext cx="2227156" cy="2304076"/>
              <a:chOff x="0" y="0"/>
              <a:chExt cx="1374245" cy="1421708"/>
            </a:xfrm>
          </p:grpSpPr>
          <p:sp>
            <p:nvSpPr>
              <p:cNvPr id="134" name="Freeform 134"/>
              <p:cNvSpPr/>
              <p:nvPr/>
            </p:nvSpPr>
            <p:spPr>
              <a:xfrm>
                <a:off x="0" y="0"/>
                <a:ext cx="1374245" cy="1421708"/>
              </a:xfrm>
              <a:custGeom>
                <a:avLst/>
                <a:gdLst/>
                <a:ahLst/>
                <a:cxnLst/>
                <a:rect l="l" t="t" r="r" b="b"/>
                <a:pathLst>
                  <a:path w="1374245" h="1421708">
                    <a:moveTo>
                      <a:pt x="0" y="0"/>
                    </a:moveTo>
                    <a:lnTo>
                      <a:pt x="1374245" y="0"/>
                    </a:lnTo>
                    <a:lnTo>
                      <a:pt x="1374245" y="1421708"/>
                    </a:lnTo>
                    <a:lnTo>
                      <a:pt x="0" y="1421708"/>
                    </a:lnTo>
                    <a:close/>
                  </a:path>
                </a:pathLst>
              </a:custGeom>
              <a:solidFill>
                <a:srgbClr val="2C74B3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5" name="TextBox 135"/>
              <p:cNvSpPr txBox="1"/>
              <p:nvPr/>
            </p:nvSpPr>
            <p:spPr>
              <a:xfrm>
                <a:off x="0" y="-19050"/>
                <a:ext cx="1374245" cy="1440758"/>
              </a:xfrm>
              <a:prstGeom prst="rect">
                <a:avLst/>
              </a:prstGeom>
            </p:spPr>
            <p:txBody>
              <a:bodyPr lIns="10703" tIns="10703" rIns="10703" bIns="10703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36" name="Group 136"/>
            <p:cNvGrpSpPr/>
            <p:nvPr/>
          </p:nvGrpSpPr>
          <p:grpSpPr>
            <a:xfrm>
              <a:off x="27597078" y="947584"/>
              <a:ext cx="304622" cy="302608"/>
              <a:chOff x="0" y="0"/>
              <a:chExt cx="818211" cy="812800"/>
            </a:xfrm>
          </p:grpSpPr>
          <p:sp>
            <p:nvSpPr>
              <p:cNvPr id="137" name="Freeform 137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5B394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8" name="TextBox 138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39" name="Group 139"/>
            <p:cNvGrpSpPr/>
            <p:nvPr/>
          </p:nvGrpSpPr>
          <p:grpSpPr>
            <a:xfrm>
              <a:off x="26958238" y="617428"/>
              <a:ext cx="719891" cy="715130"/>
              <a:chOff x="0" y="0"/>
              <a:chExt cx="818211" cy="812800"/>
            </a:xfrm>
          </p:grpSpPr>
          <p:sp>
            <p:nvSpPr>
              <p:cNvPr id="140" name="Freeform 140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1" name="TextBox 141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42" name="Group 142"/>
            <p:cNvGrpSpPr/>
            <p:nvPr/>
          </p:nvGrpSpPr>
          <p:grpSpPr>
            <a:xfrm>
              <a:off x="27395680" y="974993"/>
              <a:ext cx="129127" cy="1429309"/>
              <a:chOff x="0" y="0"/>
              <a:chExt cx="77140" cy="853869"/>
            </a:xfrm>
          </p:grpSpPr>
          <p:sp>
            <p:nvSpPr>
              <p:cNvPr id="143" name="Freeform 143"/>
              <p:cNvSpPr/>
              <p:nvPr/>
            </p:nvSpPr>
            <p:spPr>
              <a:xfrm>
                <a:off x="0" y="0"/>
                <a:ext cx="77140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77140" h="853869">
                    <a:moveTo>
                      <a:pt x="0" y="0"/>
                    </a:moveTo>
                    <a:lnTo>
                      <a:pt x="77140" y="0"/>
                    </a:lnTo>
                    <a:lnTo>
                      <a:pt x="77140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4" name="TextBox 144"/>
              <p:cNvSpPr txBox="1"/>
              <p:nvPr/>
            </p:nvSpPr>
            <p:spPr>
              <a:xfrm>
                <a:off x="0" y="-19050"/>
                <a:ext cx="77140" cy="872919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45" name="Group 145"/>
            <p:cNvGrpSpPr/>
            <p:nvPr/>
          </p:nvGrpSpPr>
          <p:grpSpPr>
            <a:xfrm>
              <a:off x="27477682" y="1124731"/>
              <a:ext cx="418421" cy="415654"/>
              <a:chOff x="0" y="0"/>
              <a:chExt cx="818211" cy="812800"/>
            </a:xfrm>
          </p:grpSpPr>
          <p:sp>
            <p:nvSpPr>
              <p:cNvPr id="146" name="Freeform 146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6B405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7" name="TextBox 147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48" name="Group 148"/>
            <p:cNvGrpSpPr/>
            <p:nvPr/>
          </p:nvGrpSpPr>
          <p:grpSpPr>
            <a:xfrm>
              <a:off x="26877466" y="1174291"/>
              <a:ext cx="483133" cy="479938"/>
              <a:chOff x="0" y="0"/>
              <a:chExt cx="818211" cy="812800"/>
            </a:xfrm>
          </p:grpSpPr>
          <p:sp>
            <p:nvSpPr>
              <p:cNvPr id="149" name="Freeform 149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0" name="TextBox 150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51" name="Group 151"/>
            <p:cNvGrpSpPr/>
            <p:nvPr/>
          </p:nvGrpSpPr>
          <p:grpSpPr>
            <a:xfrm>
              <a:off x="27735656" y="1011685"/>
              <a:ext cx="418421" cy="415654"/>
              <a:chOff x="0" y="0"/>
              <a:chExt cx="818211" cy="812800"/>
            </a:xfrm>
          </p:grpSpPr>
          <p:sp>
            <p:nvSpPr>
              <p:cNvPr id="152" name="Freeform 152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3" name="TextBox 153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54" name="Group 154"/>
            <p:cNvGrpSpPr/>
            <p:nvPr/>
          </p:nvGrpSpPr>
          <p:grpSpPr>
            <a:xfrm rot="2107347">
              <a:off x="27617897" y="782606"/>
              <a:ext cx="58154" cy="783369"/>
              <a:chOff x="0" y="0"/>
              <a:chExt cx="34741" cy="467984"/>
            </a:xfrm>
          </p:grpSpPr>
          <p:sp>
            <p:nvSpPr>
              <p:cNvPr id="155" name="Freeform 155"/>
              <p:cNvSpPr/>
              <p:nvPr/>
            </p:nvSpPr>
            <p:spPr>
              <a:xfrm>
                <a:off x="0" y="0"/>
                <a:ext cx="34741" cy="467984"/>
              </a:xfrm>
              <a:custGeom>
                <a:avLst/>
                <a:gdLst/>
                <a:ahLst/>
                <a:cxnLst/>
                <a:rect l="l" t="t" r="r" b="b"/>
                <a:pathLst>
                  <a:path w="34741" h="467984">
                    <a:moveTo>
                      <a:pt x="0" y="0"/>
                    </a:moveTo>
                    <a:lnTo>
                      <a:pt x="34741" y="0"/>
                    </a:lnTo>
                    <a:lnTo>
                      <a:pt x="34741" y="467984"/>
                    </a:lnTo>
                    <a:lnTo>
                      <a:pt x="0" y="467984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6" name="TextBox 156"/>
              <p:cNvSpPr txBox="1"/>
              <p:nvPr/>
            </p:nvSpPr>
            <p:spPr>
              <a:xfrm>
                <a:off x="0" y="-19050"/>
                <a:ext cx="34741" cy="487034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57" name="Group 157"/>
            <p:cNvGrpSpPr/>
            <p:nvPr/>
          </p:nvGrpSpPr>
          <p:grpSpPr>
            <a:xfrm rot="-1991349">
              <a:off x="27232399" y="1297314"/>
              <a:ext cx="44115" cy="684418"/>
              <a:chOff x="0" y="0"/>
              <a:chExt cx="26355" cy="408871"/>
            </a:xfrm>
          </p:grpSpPr>
          <p:sp>
            <p:nvSpPr>
              <p:cNvPr id="158" name="Freeform 158"/>
              <p:cNvSpPr/>
              <p:nvPr/>
            </p:nvSpPr>
            <p:spPr>
              <a:xfrm>
                <a:off x="0" y="0"/>
                <a:ext cx="26355" cy="408871"/>
              </a:xfrm>
              <a:custGeom>
                <a:avLst/>
                <a:gdLst/>
                <a:ahLst/>
                <a:cxnLst/>
                <a:rect l="l" t="t" r="r" b="b"/>
                <a:pathLst>
                  <a:path w="26355" h="408871">
                    <a:moveTo>
                      <a:pt x="0" y="0"/>
                    </a:moveTo>
                    <a:lnTo>
                      <a:pt x="26355" y="0"/>
                    </a:lnTo>
                    <a:lnTo>
                      <a:pt x="26355" y="408871"/>
                    </a:lnTo>
                    <a:lnTo>
                      <a:pt x="0" y="40887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9" name="TextBox 159"/>
              <p:cNvSpPr txBox="1"/>
              <p:nvPr/>
            </p:nvSpPr>
            <p:spPr>
              <a:xfrm>
                <a:off x="0" y="-19050"/>
                <a:ext cx="26355" cy="427921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60" name="Group 160"/>
            <p:cNvGrpSpPr/>
            <p:nvPr/>
          </p:nvGrpSpPr>
          <p:grpSpPr>
            <a:xfrm rot="4531487">
              <a:off x="27779679" y="1001077"/>
              <a:ext cx="31400" cy="300671"/>
              <a:chOff x="0" y="0"/>
              <a:chExt cx="18758" cy="179621"/>
            </a:xfrm>
          </p:grpSpPr>
          <p:sp>
            <p:nvSpPr>
              <p:cNvPr id="161" name="Freeform 161"/>
              <p:cNvSpPr/>
              <p:nvPr/>
            </p:nvSpPr>
            <p:spPr>
              <a:xfrm>
                <a:off x="0" y="0"/>
                <a:ext cx="18758" cy="179621"/>
              </a:xfrm>
              <a:custGeom>
                <a:avLst/>
                <a:gdLst/>
                <a:ahLst/>
                <a:cxnLst/>
                <a:rect l="l" t="t" r="r" b="b"/>
                <a:pathLst>
                  <a:path w="18758" h="179621">
                    <a:moveTo>
                      <a:pt x="0" y="0"/>
                    </a:moveTo>
                    <a:lnTo>
                      <a:pt x="18758" y="0"/>
                    </a:lnTo>
                    <a:lnTo>
                      <a:pt x="18758" y="179621"/>
                    </a:lnTo>
                    <a:lnTo>
                      <a:pt x="0" y="17962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2" name="TextBox 162"/>
              <p:cNvSpPr txBox="1"/>
              <p:nvPr/>
            </p:nvSpPr>
            <p:spPr>
              <a:xfrm>
                <a:off x="0" y="-19050"/>
                <a:ext cx="18758" cy="198671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63" name="Group 163"/>
            <p:cNvGrpSpPr/>
            <p:nvPr/>
          </p:nvGrpSpPr>
          <p:grpSpPr>
            <a:xfrm>
              <a:off x="27460243" y="974993"/>
              <a:ext cx="64563" cy="1429309"/>
              <a:chOff x="0" y="0"/>
              <a:chExt cx="38570" cy="853869"/>
            </a:xfrm>
          </p:grpSpPr>
          <p:sp>
            <p:nvSpPr>
              <p:cNvPr id="164" name="Freeform 164"/>
              <p:cNvSpPr/>
              <p:nvPr/>
            </p:nvSpPr>
            <p:spPr>
              <a:xfrm>
                <a:off x="0" y="0"/>
                <a:ext cx="38570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38570" h="853869">
                    <a:moveTo>
                      <a:pt x="0" y="0"/>
                    </a:moveTo>
                    <a:lnTo>
                      <a:pt x="38570" y="0"/>
                    </a:lnTo>
                    <a:lnTo>
                      <a:pt x="38570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621F0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5" name="TextBox 165"/>
              <p:cNvSpPr txBox="1"/>
              <p:nvPr/>
            </p:nvSpPr>
            <p:spPr>
              <a:xfrm>
                <a:off x="0" y="-19050"/>
                <a:ext cx="38570" cy="872919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66" name="Group 166"/>
            <p:cNvGrpSpPr/>
            <p:nvPr/>
          </p:nvGrpSpPr>
          <p:grpSpPr>
            <a:xfrm rot="2107347">
              <a:off x="27647867" y="798668"/>
              <a:ext cx="41411" cy="732090"/>
              <a:chOff x="0" y="0"/>
              <a:chExt cx="24739" cy="437351"/>
            </a:xfrm>
          </p:grpSpPr>
          <p:sp>
            <p:nvSpPr>
              <p:cNvPr id="167" name="Freeform 167"/>
              <p:cNvSpPr/>
              <p:nvPr/>
            </p:nvSpPr>
            <p:spPr>
              <a:xfrm>
                <a:off x="0" y="0"/>
                <a:ext cx="24739" cy="437351"/>
              </a:xfrm>
              <a:custGeom>
                <a:avLst/>
                <a:gdLst/>
                <a:ahLst/>
                <a:cxnLst/>
                <a:rect l="l" t="t" r="r" b="b"/>
                <a:pathLst>
                  <a:path w="24739" h="437351">
                    <a:moveTo>
                      <a:pt x="0" y="0"/>
                    </a:moveTo>
                    <a:lnTo>
                      <a:pt x="24739" y="0"/>
                    </a:lnTo>
                    <a:lnTo>
                      <a:pt x="24739" y="437351"/>
                    </a:lnTo>
                    <a:lnTo>
                      <a:pt x="0" y="437351"/>
                    </a:lnTo>
                    <a:close/>
                  </a:path>
                </a:pathLst>
              </a:custGeom>
              <a:solidFill>
                <a:srgbClr val="621F0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8" name="TextBox 168"/>
              <p:cNvSpPr txBox="1"/>
              <p:nvPr/>
            </p:nvSpPr>
            <p:spPr>
              <a:xfrm>
                <a:off x="0" y="-19050"/>
                <a:ext cx="24739" cy="456401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69" name="Group 169"/>
            <p:cNvGrpSpPr/>
            <p:nvPr/>
          </p:nvGrpSpPr>
          <p:grpSpPr>
            <a:xfrm>
              <a:off x="26814410" y="1332558"/>
              <a:ext cx="304622" cy="302608"/>
              <a:chOff x="0" y="0"/>
              <a:chExt cx="818211" cy="812800"/>
            </a:xfrm>
          </p:grpSpPr>
          <p:sp>
            <p:nvSpPr>
              <p:cNvPr id="170" name="Freeform 170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1" name="TextBox 171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72" name="Group 172"/>
            <p:cNvGrpSpPr/>
            <p:nvPr/>
          </p:nvGrpSpPr>
          <p:grpSpPr>
            <a:xfrm>
              <a:off x="26857400" y="1052633"/>
              <a:ext cx="418421" cy="415654"/>
              <a:chOff x="0" y="0"/>
              <a:chExt cx="818211" cy="812800"/>
            </a:xfrm>
          </p:grpSpPr>
          <p:sp>
            <p:nvSpPr>
              <p:cNvPr id="173" name="Freeform 173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B606E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4" name="TextBox 174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75" name="Group 175"/>
            <p:cNvGrpSpPr/>
            <p:nvPr/>
          </p:nvGrpSpPr>
          <p:grpSpPr>
            <a:xfrm>
              <a:off x="27919241" y="1023933"/>
              <a:ext cx="476204" cy="473055"/>
              <a:chOff x="0" y="0"/>
              <a:chExt cx="818211" cy="812800"/>
            </a:xfrm>
          </p:grpSpPr>
          <p:sp>
            <p:nvSpPr>
              <p:cNvPr id="176" name="Freeform 176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7" name="TextBox 177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78" name="Group 178"/>
            <p:cNvGrpSpPr/>
            <p:nvPr/>
          </p:nvGrpSpPr>
          <p:grpSpPr>
            <a:xfrm>
              <a:off x="26539817" y="1052633"/>
              <a:ext cx="418421" cy="415654"/>
              <a:chOff x="0" y="0"/>
              <a:chExt cx="818211" cy="812800"/>
            </a:xfrm>
          </p:grpSpPr>
          <p:sp>
            <p:nvSpPr>
              <p:cNvPr id="179" name="Freeform 179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0" name="TextBox 180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81" name="Group 181"/>
            <p:cNvGrpSpPr/>
            <p:nvPr/>
          </p:nvGrpSpPr>
          <p:grpSpPr>
            <a:xfrm>
              <a:off x="26857400" y="817718"/>
              <a:ext cx="472958" cy="469830"/>
              <a:chOff x="0" y="0"/>
              <a:chExt cx="818211" cy="812800"/>
            </a:xfrm>
          </p:grpSpPr>
          <p:sp>
            <p:nvSpPr>
              <p:cNvPr id="182" name="Freeform 182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3" name="TextBox 183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84" name="Group 184"/>
            <p:cNvGrpSpPr/>
            <p:nvPr/>
          </p:nvGrpSpPr>
          <p:grpSpPr>
            <a:xfrm>
              <a:off x="26504544" y="549544"/>
              <a:ext cx="572802" cy="569014"/>
              <a:chOff x="0" y="0"/>
              <a:chExt cx="818211" cy="812800"/>
            </a:xfrm>
          </p:grpSpPr>
          <p:sp>
            <p:nvSpPr>
              <p:cNvPr id="185" name="Freeform 185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6" name="TextBox 186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87" name="Group 187"/>
            <p:cNvGrpSpPr/>
            <p:nvPr/>
          </p:nvGrpSpPr>
          <p:grpSpPr>
            <a:xfrm>
              <a:off x="27686893" y="599135"/>
              <a:ext cx="472958" cy="469830"/>
              <a:chOff x="0" y="0"/>
              <a:chExt cx="818211" cy="812800"/>
            </a:xfrm>
          </p:grpSpPr>
          <p:sp>
            <p:nvSpPr>
              <p:cNvPr id="188" name="Freeform 188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6B405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9" name="TextBox 189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90" name="Group 190"/>
            <p:cNvGrpSpPr/>
            <p:nvPr/>
          </p:nvGrpSpPr>
          <p:grpSpPr>
            <a:xfrm>
              <a:off x="27360599" y="458286"/>
              <a:ext cx="598304" cy="594347"/>
              <a:chOff x="0" y="0"/>
              <a:chExt cx="818211" cy="812800"/>
            </a:xfrm>
          </p:grpSpPr>
          <p:sp>
            <p:nvSpPr>
              <p:cNvPr id="191" name="Freeform 191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2" name="TextBox 192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93" name="Group 193"/>
            <p:cNvGrpSpPr/>
            <p:nvPr/>
          </p:nvGrpSpPr>
          <p:grpSpPr>
            <a:xfrm>
              <a:off x="27124120" y="596319"/>
              <a:ext cx="472958" cy="469830"/>
              <a:chOff x="0" y="0"/>
              <a:chExt cx="818211" cy="812800"/>
            </a:xfrm>
          </p:grpSpPr>
          <p:sp>
            <p:nvSpPr>
              <p:cNvPr id="194" name="Freeform 194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5" name="TextBox 195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96" name="Group 196"/>
            <p:cNvGrpSpPr/>
            <p:nvPr/>
          </p:nvGrpSpPr>
          <p:grpSpPr>
            <a:xfrm>
              <a:off x="27124120" y="580373"/>
              <a:ext cx="474928" cy="471787"/>
              <a:chOff x="0" y="0"/>
              <a:chExt cx="818211" cy="812800"/>
            </a:xfrm>
          </p:grpSpPr>
          <p:sp>
            <p:nvSpPr>
              <p:cNvPr id="197" name="Freeform 197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8" name="TextBox 198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99" name="Group 199"/>
            <p:cNvGrpSpPr/>
            <p:nvPr/>
          </p:nvGrpSpPr>
          <p:grpSpPr>
            <a:xfrm>
              <a:off x="27901701" y="576632"/>
              <a:ext cx="572802" cy="569014"/>
              <a:chOff x="0" y="0"/>
              <a:chExt cx="818211" cy="812800"/>
            </a:xfrm>
          </p:grpSpPr>
          <p:sp>
            <p:nvSpPr>
              <p:cNvPr id="200" name="Freeform 200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1" name="TextBox 201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02" name="Group 202"/>
            <p:cNvGrpSpPr/>
            <p:nvPr/>
          </p:nvGrpSpPr>
          <p:grpSpPr>
            <a:xfrm>
              <a:off x="27735656" y="1287548"/>
              <a:ext cx="304622" cy="302608"/>
              <a:chOff x="0" y="0"/>
              <a:chExt cx="818211" cy="812800"/>
            </a:xfrm>
          </p:grpSpPr>
          <p:sp>
            <p:nvSpPr>
              <p:cNvPr id="203" name="Freeform 203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4" name="TextBox 204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sp>
          <p:nvSpPr>
            <p:cNvPr id="205" name="Freeform 205"/>
            <p:cNvSpPr/>
            <p:nvPr/>
          </p:nvSpPr>
          <p:spPr>
            <a:xfrm>
              <a:off x="28642698" y="730953"/>
              <a:ext cx="2648563" cy="840919"/>
            </a:xfrm>
            <a:custGeom>
              <a:avLst/>
              <a:gdLst/>
              <a:ahLst/>
              <a:cxnLst/>
              <a:rect l="l" t="t" r="r" b="b"/>
              <a:pathLst>
                <a:path w="2648563" h="840919">
                  <a:moveTo>
                    <a:pt x="0" y="0"/>
                  </a:moveTo>
                  <a:lnTo>
                    <a:pt x="2648563" y="0"/>
                  </a:lnTo>
                  <a:lnTo>
                    <a:pt x="2648563" y="840919"/>
                  </a:lnTo>
                  <a:lnTo>
                    <a:pt x="0" y="840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06" name="TextBox 206"/>
            <p:cNvSpPr txBox="1"/>
            <p:nvPr/>
          </p:nvSpPr>
          <p:spPr>
            <a:xfrm>
              <a:off x="22532862" y="1611727"/>
              <a:ext cx="2589312" cy="3964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75"/>
                </a:lnSpc>
              </a:pPr>
              <a:r>
                <a:rPr lang="en-US" sz="1767">
                  <a:solidFill>
                    <a:srgbClr val="FE5117"/>
                  </a:solidFill>
                  <a:latin typeface="Aleppo"/>
                  <a:ea typeface="Aleppo"/>
                  <a:cs typeface="Aleppo"/>
                  <a:sym typeface="Aleppo"/>
                </a:rPr>
                <a:t>JP’25</a:t>
              </a:r>
            </a:p>
          </p:txBody>
        </p:sp>
        <p:sp>
          <p:nvSpPr>
            <p:cNvPr id="207" name="TextBox 207"/>
            <p:cNvSpPr txBox="1"/>
            <p:nvPr/>
          </p:nvSpPr>
          <p:spPr>
            <a:xfrm>
              <a:off x="20465539" y="777914"/>
              <a:ext cx="3165509" cy="1439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64"/>
                </a:lnSpc>
              </a:pPr>
              <a:r>
                <a:rPr lang="en-US" sz="4246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LEARNING</a:t>
              </a:r>
            </a:p>
            <a:p>
              <a:pPr algn="l">
                <a:lnSpc>
                  <a:spcPts val="3864"/>
                </a:lnSpc>
              </a:pPr>
              <a:r>
                <a:rPr lang="en-US" sz="4246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ABOUT </a:t>
              </a:r>
            </a:p>
          </p:txBody>
        </p:sp>
        <p:sp>
          <p:nvSpPr>
            <p:cNvPr id="208" name="Freeform 208"/>
            <p:cNvSpPr/>
            <p:nvPr/>
          </p:nvSpPr>
          <p:spPr>
            <a:xfrm>
              <a:off x="28682295" y="1517522"/>
              <a:ext cx="2648563" cy="840919"/>
            </a:xfrm>
            <a:custGeom>
              <a:avLst/>
              <a:gdLst/>
              <a:ahLst/>
              <a:cxnLst/>
              <a:rect l="l" t="t" r="r" b="b"/>
              <a:pathLst>
                <a:path w="2648563" h="840919">
                  <a:moveTo>
                    <a:pt x="0" y="0"/>
                  </a:moveTo>
                  <a:lnTo>
                    <a:pt x="2648563" y="0"/>
                  </a:lnTo>
                  <a:lnTo>
                    <a:pt x="2648563" y="840918"/>
                  </a:lnTo>
                  <a:lnTo>
                    <a:pt x="0" y="840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09" name="Group 209"/>
          <p:cNvGrpSpPr/>
          <p:nvPr/>
        </p:nvGrpSpPr>
        <p:grpSpPr>
          <a:xfrm>
            <a:off x="-480925" y="9909645"/>
            <a:ext cx="27960305" cy="2323930"/>
            <a:chOff x="0" y="0"/>
            <a:chExt cx="37280407" cy="3098574"/>
          </a:xfrm>
        </p:grpSpPr>
        <p:grpSp>
          <p:nvGrpSpPr>
            <p:cNvPr id="210" name="Group 210"/>
            <p:cNvGrpSpPr/>
            <p:nvPr/>
          </p:nvGrpSpPr>
          <p:grpSpPr>
            <a:xfrm>
              <a:off x="15833213" y="170821"/>
              <a:ext cx="2778639" cy="2778639"/>
              <a:chOff x="0" y="0"/>
              <a:chExt cx="812800" cy="812800"/>
            </a:xfrm>
          </p:grpSpPr>
          <p:sp>
            <p:nvSpPr>
              <p:cNvPr id="211" name="Freeform 2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2" name="TextBox 212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18330" tIns="18330" rIns="18330" bIns="18330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213" name="Freeform 213"/>
            <p:cNvSpPr/>
            <p:nvPr/>
          </p:nvSpPr>
          <p:spPr>
            <a:xfrm>
              <a:off x="15443402" y="426543"/>
              <a:ext cx="1380766" cy="850897"/>
            </a:xfrm>
            <a:custGeom>
              <a:avLst/>
              <a:gdLst/>
              <a:ahLst/>
              <a:cxnLst/>
              <a:rect l="l" t="t" r="r" b="b"/>
              <a:pathLst>
                <a:path w="1380766" h="850897">
                  <a:moveTo>
                    <a:pt x="0" y="0"/>
                  </a:moveTo>
                  <a:lnTo>
                    <a:pt x="1380766" y="0"/>
                  </a:lnTo>
                  <a:lnTo>
                    <a:pt x="1380766" y="850897"/>
                  </a:lnTo>
                  <a:lnTo>
                    <a:pt x="0" y="850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14" name="Freeform 214"/>
            <p:cNvSpPr/>
            <p:nvPr/>
          </p:nvSpPr>
          <p:spPr>
            <a:xfrm>
              <a:off x="17518828" y="983678"/>
              <a:ext cx="1389320" cy="856168"/>
            </a:xfrm>
            <a:custGeom>
              <a:avLst/>
              <a:gdLst/>
              <a:ahLst/>
              <a:cxnLst/>
              <a:rect l="l" t="t" r="r" b="b"/>
              <a:pathLst>
                <a:path w="1389320" h="856168">
                  <a:moveTo>
                    <a:pt x="0" y="0"/>
                  </a:moveTo>
                  <a:lnTo>
                    <a:pt x="1389319" y="0"/>
                  </a:lnTo>
                  <a:lnTo>
                    <a:pt x="1389319" y="856169"/>
                  </a:lnTo>
                  <a:lnTo>
                    <a:pt x="0" y="856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15" name="Freeform 215"/>
            <p:cNvSpPr/>
            <p:nvPr/>
          </p:nvSpPr>
          <p:spPr>
            <a:xfrm>
              <a:off x="16129508" y="1680795"/>
              <a:ext cx="1389320" cy="856168"/>
            </a:xfrm>
            <a:custGeom>
              <a:avLst/>
              <a:gdLst/>
              <a:ahLst/>
              <a:cxnLst/>
              <a:rect l="l" t="t" r="r" b="b"/>
              <a:pathLst>
                <a:path w="1389320" h="856168">
                  <a:moveTo>
                    <a:pt x="0" y="0"/>
                  </a:moveTo>
                  <a:lnTo>
                    <a:pt x="1389320" y="0"/>
                  </a:lnTo>
                  <a:lnTo>
                    <a:pt x="1389320" y="856168"/>
                  </a:lnTo>
                  <a:lnTo>
                    <a:pt x="0" y="8561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216" name="Group 216"/>
            <p:cNvGrpSpPr/>
            <p:nvPr/>
          </p:nvGrpSpPr>
          <p:grpSpPr>
            <a:xfrm>
              <a:off x="13088171" y="170821"/>
              <a:ext cx="2760322" cy="2702085"/>
              <a:chOff x="0" y="0"/>
              <a:chExt cx="802801" cy="785863"/>
            </a:xfrm>
          </p:grpSpPr>
          <p:sp>
            <p:nvSpPr>
              <p:cNvPr id="217" name="Freeform 217"/>
              <p:cNvSpPr/>
              <p:nvPr/>
            </p:nvSpPr>
            <p:spPr>
              <a:xfrm>
                <a:off x="0" y="0"/>
                <a:ext cx="802801" cy="785863"/>
              </a:xfrm>
              <a:custGeom>
                <a:avLst/>
                <a:gdLst/>
                <a:ahLst/>
                <a:cxnLst/>
                <a:rect l="l" t="t" r="r" b="b"/>
                <a:pathLst>
                  <a:path w="802801" h="785863">
                    <a:moveTo>
                      <a:pt x="0" y="0"/>
                    </a:moveTo>
                    <a:lnTo>
                      <a:pt x="802801" y="0"/>
                    </a:lnTo>
                    <a:lnTo>
                      <a:pt x="802801" y="785863"/>
                    </a:lnTo>
                    <a:lnTo>
                      <a:pt x="0" y="785863"/>
                    </a:lnTo>
                    <a:close/>
                  </a:path>
                </a:pathLst>
              </a:custGeom>
              <a:solidFill>
                <a:srgbClr val="049F5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8" name="TextBox 218"/>
              <p:cNvSpPr txBox="1"/>
              <p:nvPr/>
            </p:nvSpPr>
            <p:spPr>
              <a:xfrm>
                <a:off x="0" y="-28575"/>
                <a:ext cx="802801" cy="814438"/>
              </a:xfrm>
              <a:prstGeom prst="rect">
                <a:avLst/>
              </a:prstGeom>
            </p:spPr>
            <p:txBody>
              <a:bodyPr lIns="20637" tIns="20637" rIns="20637" bIns="20637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219" name="Group 219"/>
            <p:cNvGrpSpPr/>
            <p:nvPr/>
          </p:nvGrpSpPr>
          <p:grpSpPr>
            <a:xfrm>
              <a:off x="13650410" y="216434"/>
              <a:ext cx="1517788" cy="1517788"/>
              <a:chOff x="0" y="0"/>
              <a:chExt cx="812800" cy="812800"/>
            </a:xfrm>
          </p:grpSpPr>
          <p:sp>
            <p:nvSpPr>
              <p:cNvPr id="220" name="Freeform 2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2912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1" name="TextBox 2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222" name="Group 222"/>
            <p:cNvGrpSpPr/>
            <p:nvPr/>
          </p:nvGrpSpPr>
          <p:grpSpPr>
            <a:xfrm>
              <a:off x="14409304" y="1278428"/>
              <a:ext cx="143096" cy="1594478"/>
              <a:chOff x="0" y="0"/>
              <a:chExt cx="76630" cy="853869"/>
            </a:xfrm>
          </p:grpSpPr>
          <p:sp>
            <p:nvSpPr>
              <p:cNvPr id="223" name="Freeform 223"/>
              <p:cNvSpPr/>
              <p:nvPr/>
            </p:nvSpPr>
            <p:spPr>
              <a:xfrm>
                <a:off x="0" y="0"/>
                <a:ext cx="76630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76630" h="853869">
                    <a:moveTo>
                      <a:pt x="0" y="0"/>
                    </a:moveTo>
                    <a:lnTo>
                      <a:pt x="76630" y="0"/>
                    </a:lnTo>
                    <a:lnTo>
                      <a:pt x="76630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4" name="TextBox 224"/>
              <p:cNvSpPr txBox="1"/>
              <p:nvPr/>
            </p:nvSpPr>
            <p:spPr>
              <a:xfrm>
                <a:off x="0" y="-28575"/>
                <a:ext cx="76630" cy="882444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225" name="Group 225"/>
            <p:cNvGrpSpPr/>
            <p:nvPr/>
          </p:nvGrpSpPr>
          <p:grpSpPr>
            <a:xfrm>
              <a:off x="14411704" y="606138"/>
              <a:ext cx="606199" cy="606199"/>
              <a:chOff x="0" y="0"/>
              <a:chExt cx="812800" cy="812800"/>
            </a:xfrm>
          </p:grpSpPr>
          <p:sp>
            <p:nvSpPr>
              <p:cNvPr id="226" name="Freeform 2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6A63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7" name="TextBox 22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228" name="Group 228"/>
            <p:cNvGrpSpPr/>
            <p:nvPr/>
          </p:nvGrpSpPr>
          <p:grpSpPr>
            <a:xfrm>
              <a:off x="13805381" y="738319"/>
              <a:ext cx="829538" cy="829538"/>
              <a:chOff x="0" y="0"/>
              <a:chExt cx="812800" cy="812800"/>
            </a:xfrm>
          </p:grpSpPr>
          <p:sp>
            <p:nvSpPr>
              <p:cNvPr id="229" name="Freeform 2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B13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0" name="TextBox 23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231" name="Group 231"/>
            <p:cNvGrpSpPr/>
            <p:nvPr/>
          </p:nvGrpSpPr>
          <p:grpSpPr>
            <a:xfrm>
              <a:off x="14591369" y="909238"/>
              <a:ext cx="966277" cy="966277"/>
              <a:chOff x="0" y="0"/>
              <a:chExt cx="812800" cy="812800"/>
            </a:xfrm>
          </p:grpSpPr>
          <p:sp>
            <p:nvSpPr>
              <p:cNvPr id="232" name="Freeform 2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B13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3" name="TextBox 23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234" name="Group 234"/>
            <p:cNvGrpSpPr/>
            <p:nvPr/>
          </p:nvGrpSpPr>
          <p:grpSpPr>
            <a:xfrm>
              <a:off x="13413401" y="1102950"/>
              <a:ext cx="966277" cy="966277"/>
              <a:chOff x="0" y="0"/>
              <a:chExt cx="812800" cy="812800"/>
            </a:xfrm>
          </p:grpSpPr>
          <p:sp>
            <p:nvSpPr>
              <p:cNvPr id="235" name="Freeform 2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6A63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6" name="TextBox 23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237" name="Group 237"/>
            <p:cNvGrpSpPr/>
            <p:nvPr/>
          </p:nvGrpSpPr>
          <p:grpSpPr>
            <a:xfrm rot="2107347">
              <a:off x="14657594" y="1063809"/>
              <a:ext cx="60380" cy="873894"/>
              <a:chOff x="0" y="0"/>
              <a:chExt cx="32335" cy="467984"/>
            </a:xfrm>
          </p:grpSpPr>
          <p:sp>
            <p:nvSpPr>
              <p:cNvPr id="238" name="Freeform 238"/>
              <p:cNvSpPr/>
              <p:nvPr/>
            </p:nvSpPr>
            <p:spPr>
              <a:xfrm>
                <a:off x="0" y="0"/>
                <a:ext cx="32335" cy="467984"/>
              </a:xfrm>
              <a:custGeom>
                <a:avLst/>
                <a:gdLst/>
                <a:ahLst/>
                <a:cxnLst/>
                <a:rect l="l" t="t" r="r" b="b"/>
                <a:pathLst>
                  <a:path w="32335" h="467984">
                    <a:moveTo>
                      <a:pt x="0" y="0"/>
                    </a:moveTo>
                    <a:lnTo>
                      <a:pt x="32335" y="0"/>
                    </a:lnTo>
                    <a:lnTo>
                      <a:pt x="32335" y="467984"/>
                    </a:lnTo>
                    <a:lnTo>
                      <a:pt x="0" y="467984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9" name="TextBox 239"/>
              <p:cNvSpPr txBox="1"/>
              <p:nvPr/>
            </p:nvSpPr>
            <p:spPr>
              <a:xfrm>
                <a:off x="0" y="-28575"/>
                <a:ext cx="32335" cy="496559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240" name="Group 240"/>
            <p:cNvGrpSpPr/>
            <p:nvPr/>
          </p:nvGrpSpPr>
          <p:grpSpPr>
            <a:xfrm rot="-1991349">
              <a:off x="14230011" y="1637995"/>
              <a:ext cx="45585" cy="763509"/>
              <a:chOff x="0" y="0"/>
              <a:chExt cx="24412" cy="408871"/>
            </a:xfrm>
          </p:grpSpPr>
          <p:sp>
            <p:nvSpPr>
              <p:cNvPr id="241" name="Freeform 241"/>
              <p:cNvSpPr/>
              <p:nvPr/>
            </p:nvSpPr>
            <p:spPr>
              <a:xfrm>
                <a:off x="0" y="0"/>
                <a:ext cx="24412" cy="408871"/>
              </a:xfrm>
              <a:custGeom>
                <a:avLst/>
                <a:gdLst/>
                <a:ahLst/>
                <a:cxnLst/>
                <a:rect l="l" t="t" r="r" b="b"/>
                <a:pathLst>
                  <a:path w="24412" h="408871">
                    <a:moveTo>
                      <a:pt x="0" y="0"/>
                    </a:moveTo>
                    <a:lnTo>
                      <a:pt x="24412" y="0"/>
                    </a:lnTo>
                    <a:lnTo>
                      <a:pt x="24412" y="408871"/>
                    </a:lnTo>
                    <a:lnTo>
                      <a:pt x="0" y="40887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2" name="TextBox 242"/>
              <p:cNvSpPr txBox="1"/>
              <p:nvPr/>
            </p:nvSpPr>
            <p:spPr>
              <a:xfrm>
                <a:off x="0" y="-28575"/>
                <a:ext cx="24412" cy="437446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243" name="Group 243"/>
            <p:cNvGrpSpPr/>
            <p:nvPr/>
          </p:nvGrpSpPr>
          <p:grpSpPr>
            <a:xfrm rot="4531487">
              <a:off x="14834730" y="1308665"/>
              <a:ext cx="35028" cy="333139"/>
              <a:chOff x="0" y="0"/>
              <a:chExt cx="18758" cy="178401"/>
            </a:xfrm>
          </p:grpSpPr>
          <p:sp>
            <p:nvSpPr>
              <p:cNvPr id="244" name="Freeform 244"/>
              <p:cNvSpPr/>
              <p:nvPr/>
            </p:nvSpPr>
            <p:spPr>
              <a:xfrm>
                <a:off x="0" y="0"/>
                <a:ext cx="18758" cy="178401"/>
              </a:xfrm>
              <a:custGeom>
                <a:avLst/>
                <a:gdLst/>
                <a:ahLst/>
                <a:cxnLst/>
                <a:rect l="l" t="t" r="r" b="b"/>
                <a:pathLst>
                  <a:path w="18758" h="178401">
                    <a:moveTo>
                      <a:pt x="0" y="0"/>
                    </a:moveTo>
                    <a:lnTo>
                      <a:pt x="18758" y="0"/>
                    </a:lnTo>
                    <a:lnTo>
                      <a:pt x="18758" y="178401"/>
                    </a:lnTo>
                    <a:lnTo>
                      <a:pt x="0" y="17840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5" name="TextBox 245"/>
              <p:cNvSpPr txBox="1"/>
              <p:nvPr/>
            </p:nvSpPr>
            <p:spPr>
              <a:xfrm>
                <a:off x="0" y="-28575"/>
                <a:ext cx="18758" cy="206976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246" name="Group 246"/>
            <p:cNvGrpSpPr/>
            <p:nvPr/>
          </p:nvGrpSpPr>
          <p:grpSpPr>
            <a:xfrm>
              <a:off x="2701318" y="167096"/>
              <a:ext cx="2702085" cy="2702085"/>
              <a:chOff x="0" y="0"/>
              <a:chExt cx="812800" cy="812800"/>
            </a:xfrm>
          </p:grpSpPr>
          <p:sp>
            <p:nvSpPr>
              <p:cNvPr id="247" name="Freeform 24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EBD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8" name="TextBox 248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17825" tIns="17825" rIns="17825" bIns="17825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249" name="Freeform 249"/>
            <p:cNvSpPr/>
            <p:nvPr/>
          </p:nvSpPr>
          <p:spPr>
            <a:xfrm>
              <a:off x="3453553" y="212836"/>
              <a:ext cx="1197615" cy="2610606"/>
            </a:xfrm>
            <a:custGeom>
              <a:avLst/>
              <a:gdLst/>
              <a:ahLst/>
              <a:cxnLst/>
              <a:rect l="l" t="t" r="r" b="b"/>
              <a:pathLst>
                <a:path w="1197615" h="2610606">
                  <a:moveTo>
                    <a:pt x="0" y="0"/>
                  </a:moveTo>
                  <a:lnTo>
                    <a:pt x="1197615" y="0"/>
                  </a:lnTo>
                  <a:lnTo>
                    <a:pt x="1197615" y="2610606"/>
                  </a:lnTo>
                  <a:lnTo>
                    <a:pt x="0" y="2610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250" name="Group 250"/>
            <p:cNvGrpSpPr/>
            <p:nvPr/>
          </p:nvGrpSpPr>
          <p:grpSpPr>
            <a:xfrm>
              <a:off x="5403403" y="167096"/>
              <a:ext cx="2628607" cy="2628607"/>
              <a:chOff x="0" y="0"/>
              <a:chExt cx="812800" cy="812800"/>
            </a:xfrm>
          </p:grpSpPr>
          <p:sp>
            <p:nvSpPr>
              <p:cNvPr id="251" name="Freeform 25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2" name="TextBox 252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17340" tIns="17340" rIns="17340" bIns="17340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253" name="Freeform 253"/>
            <p:cNvSpPr/>
            <p:nvPr/>
          </p:nvSpPr>
          <p:spPr>
            <a:xfrm>
              <a:off x="5403403" y="167096"/>
              <a:ext cx="2628607" cy="2628607"/>
            </a:xfrm>
            <a:custGeom>
              <a:avLst/>
              <a:gdLst/>
              <a:ahLst/>
              <a:cxnLst/>
              <a:rect l="l" t="t" r="r" b="b"/>
              <a:pathLst>
                <a:path w="2628607" h="2628607">
                  <a:moveTo>
                    <a:pt x="0" y="0"/>
                  </a:moveTo>
                  <a:lnTo>
                    <a:pt x="2628607" y="0"/>
                  </a:lnTo>
                  <a:lnTo>
                    <a:pt x="2628607" y="2628608"/>
                  </a:lnTo>
                  <a:lnTo>
                    <a:pt x="0" y="26286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254" name="Group 254"/>
            <p:cNvGrpSpPr/>
            <p:nvPr/>
          </p:nvGrpSpPr>
          <p:grpSpPr>
            <a:xfrm>
              <a:off x="7957937" y="170821"/>
              <a:ext cx="5236106" cy="2537481"/>
              <a:chOff x="0" y="0"/>
              <a:chExt cx="1397860" cy="677420"/>
            </a:xfrm>
          </p:grpSpPr>
          <p:sp>
            <p:nvSpPr>
              <p:cNvPr id="255" name="Freeform 255"/>
              <p:cNvSpPr/>
              <p:nvPr/>
            </p:nvSpPr>
            <p:spPr>
              <a:xfrm>
                <a:off x="0" y="0"/>
                <a:ext cx="1397860" cy="677420"/>
              </a:xfrm>
              <a:custGeom>
                <a:avLst/>
                <a:gdLst/>
                <a:ahLst/>
                <a:cxnLst/>
                <a:rect l="l" t="t" r="r" b="b"/>
                <a:pathLst>
                  <a:path w="1397860" h="677420">
                    <a:moveTo>
                      <a:pt x="0" y="0"/>
                    </a:moveTo>
                    <a:lnTo>
                      <a:pt x="1397860" y="0"/>
                    </a:lnTo>
                    <a:lnTo>
                      <a:pt x="1397860" y="677420"/>
                    </a:lnTo>
                    <a:lnTo>
                      <a:pt x="0" y="677420"/>
                    </a:lnTo>
                    <a:close/>
                  </a:path>
                </a:pathLst>
              </a:custGeom>
              <a:solidFill>
                <a:srgbClr val="D4202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6" name="TextBox 256"/>
              <p:cNvSpPr txBox="1"/>
              <p:nvPr/>
            </p:nvSpPr>
            <p:spPr>
              <a:xfrm>
                <a:off x="0" y="-28575"/>
                <a:ext cx="1397860" cy="705995"/>
              </a:xfrm>
              <a:prstGeom prst="rect">
                <a:avLst/>
              </a:prstGeom>
            </p:spPr>
            <p:txBody>
              <a:bodyPr lIns="20084" tIns="20084" rIns="20084" bIns="20084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257" name="Group 257"/>
            <p:cNvGrpSpPr/>
            <p:nvPr/>
          </p:nvGrpSpPr>
          <p:grpSpPr>
            <a:xfrm>
              <a:off x="32697" y="160038"/>
              <a:ext cx="2709020" cy="2618601"/>
              <a:chOff x="0" y="0"/>
              <a:chExt cx="723215" cy="699076"/>
            </a:xfrm>
          </p:grpSpPr>
          <p:sp>
            <p:nvSpPr>
              <p:cNvPr id="258" name="Freeform 258"/>
              <p:cNvSpPr/>
              <p:nvPr/>
            </p:nvSpPr>
            <p:spPr>
              <a:xfrm>
                <a:off x="0" y="0"/>
                <a:ext cx="723215" cy="699076"/>
              </a:xfrm>
              <a:custGeom>
                <a:avLst/>
                <a:gdLst/>
                <a:ahLst/>
                <a:cxnLst/>
                <a:rect l="l" t="t" r="r" b="b"/>
                <a:pathLst>
                  <a:path w="723215" h="699076">
                    <a:moveTo>
                      <a:pt x="0" y="0"/>
                    </a:moveTo>
                    <a:lnTo>
                      <a:pt x="723215" y="0"/>
                    </a:lnTo>
                    <a:lnTo>
                      <a:pt x="723215" y="699076"/>
                    </a:lnTo>
                    <a:lnTo>
                      <a:pt x="0" y="699076"/>
                    </a:lnTo>
                    <a:close/>
                  </a:path>
                </a:pathLst>
              </a:custGeom>
              <a:solidFill>
                <a:srgbClr val="049F5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9" name="TextBox 259"/>
              <p:cNvSpPr txBox="1"/>
              <p:nvPr/>
            </p:nvSpPr>
            <p:spPr>
              <a:xfrm>
                <a:off x="0" y="-28575"/>
                <a:ext cx="723215" cy="727651"/>
              </a:xfrm>
              <a:prstGeom prst="rect">
                <a:avLst/>
              </a:prstGeom>
            </p:spPr>
            <p:txBody>
              <a:bodyPr lIns="20084" tIns="20084" rIns="20084" bIns="20084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sp>
          <p:nvSpPr>
            <p:cNvPr id="260" name="Freeform 260"/>
            <p:cNvSpPr/>
            <p:nvPr/>
          </p:nvSpPr>
          <p:spPr>
            <a:xfrm>
              <a:off x="439452" y="432813"/>
              <a:ext cx="2151259" cy="2151259"/>
            </a:xfrm>
            <a:custGeom>
              <a:avLst/>
              <a:gdLst/>
              <a:ahLst/>
              <a:cxnLst/>
              <a:rect l="l" t="t" r="r" b="b"/>
              <a:pathLst>
                <a:path w="2151259" h="2151259">
                  <a:moveTo>
                    <a:pt x="0" y="0"/>
                  </a:moveTo>
                  <a:lnTo>
                    <a:pt x="2151260" y="0"/>
                  </a:lnTo>
                  <a:lnTo>
                    <a:pt x="2151260" y="2151259"/>
                  </a:lnTo>
                  <a:lnTo>
                    <a:pt x="0" y="215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61" name="Freeform 261"/>
            <p:cNvSpPr/>
            <p:nvPr/>
          </p:nvSpPr>
          <p:spPr>
            <a:xfrm rot="-8545017">
              <a:off x="432813" y="432813"/>
              <a:ext cx="2151259" cy="2151259"/>
            </a:xfrm>
            <a:custGeom>
              <a:avLst/>
              <a:gdLst/>
              <a:ahLst/>
              <a:cxnLst/>
              <a:rect l="l" t="t" r="r" b="b"/>
              <a:pathLst>
                <a:path w="2151259" h="2151259">
                  <a:moveTo>
                    <a:pt x="0" y="0"/>
                  </a:moveTo>
                  <a:lnTo>
                    <a:pt x="2151259" y="0"/>
                  </a:lnTo>
                  <a:lnTo>
                    <a:pt x="2151259" y="2151259"/>
                  </a:lnTo>
                  <a:lnTo>
                    <a:pt x="0" y="215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62" name="TextBox 262"/>
            <p:cNvSpPr txBox="1"/>
            <p:nvPr/>
          </p:nvSpPr>
          <p:spPr>
            <a:xfrm>
              <a:off x="11211892" y="1710914"/>
              <a:ext cx="3054805" cy="470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20"/>
                </a:lnSpc>
              </a:pPr>
              <a:r>
                <a:rPr lang="en-US" sz="2085">
                  <a:solidFill>
                    <a:srgbClr val="FE5117"/>
                  </a:solidFill>
                  <a:latin typeface="Aleppo"/>
                  <a:ea typeface="Aleppo"/>
                  <a:cs typeface="Aleppo"/>
                  <a:sym typeface="Aleppo"/>
                </a:rPr>
                <a:t>JP’25</a:t>
              </a:r>
            </a:p>
          </p:txBody>
        </p:sp>
        <p:sp>
          <p:nvSpPr>
            <p:cNvPr id="263" name="TextBox 263"/>
            <p:cNvSpPr txBox="1"/>
            <p:nvPr/>
          </p:nvSpPr>
          <p:spPr>
            <a:xfrm>
              <a:off x="8762253" y="652201"/>
              <a:ext cx="3296488" cy="24463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59"/>
                </a:lnSpc>
              </a:pPr>
              <a:r>
                <a:rPr lang="en-US" sz="5010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LEARNING</a:t>
              </a:r>
            </a:p>
            <a:p>
              <a:pPr algn="l">
                <a:lnSpc>
                  <a:spcPts val="4559"/>
                </a:lnSpc>
              </a:pPr>
              <a:r>
                <a:rPr lang="en-US" sz="5010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ABOUT </a:t>
              </a:r>
            </a:p>
          </p:txBody>
        </p:sp>
        <p:grpSp>
          <p:nvGrpSpPr>
            <p:cNvPr id="264" name="Group 264"/>
            <p:cNvGrpSpPr/>
            <p:nvPr/>
          </p:nvGrpSpPr>
          <p:grpSpPr>
            <a:xfrm>
              <a:off x="34205472" y="170821"/>
              <a:ext cx="2778639" cy="2778639"/>
              <a:chOff x="0" y="0"/>
              <a:chExt cx="812800" cy="812800"/>
            </a:xfrm>
          </p:grpSpPr>
          <p:sp>
            <p:nvSpPr>
              <p:cNvPr id="265" name="Freeform 26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6" name="TextBox 26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18330" tIns="18330" rIns="18330" bIns="18330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267" name="Freeform 267"/>
            <p:cNvSpPr/>
            <p:nvPr/>
          </p:nvSpPr>
          <p:spPr>
            <a:xfrm>
              <a:off x="33815662" y="426543"/>
              <a:ext cx="1380766" cy="850897"/>
            </a:xfrm>
            <a:custGeom>
              <a:avLst/>
              <a:gdLst/>
              <a:ahLst/>
              <a:cxnLst/>
              <a:rect l="l" t="t" r="r" b="b"/>
              <a:pathLst>
                <a:path w="1380766" h="850897">
                  <a:moveTo>
                    <a:pt x="0" y="0"/>
                  </a:moveTo>
                  <a:lnTo>
                    <a:pt x="1380766" y="0"/>
                  </a:lnTo>
                  <a:lnTo>
                    <a:pt x="1380766" y="850897"/>
                  </a:lnTo>
                  <a:lnTo>
                    <a:pt x="0" y="850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68" name="Freeform 268"/>
            <p:cNvSpPr/>
            <p:nvPr/>
          </p:nvSpPr>
          <p:spPr>
            <a:xfrm>
              <a:off x="35891087" y="983678"/>
              <a:ext cx="1389320" cy="856168"/>
            </a:xfrm>
            <a:custGeom>
              <a:avLst/>
              <a:gdLst/>
              <a:ahLst/>
              <a:cxnLst/>
              <a:rect l="l" t="t" r="r" b="b"/>
              <a:pathLst>
                <a:path w="1389320" h="856168">
                  <a:moveTo>
                    <a:pt x="0" y="0"/>
                  </a:moveTo>
                  <a:lnTo>
                    <a:pt x="1389320" y="0"/>
                  </a:lnTo>
                  <a:lnTo>
                    <a:pt x="1389320" y="856169"/>
                  </a:lnTo>
                  <a:lnTo>
                    <a:pt x="0" y="856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69" name="Freeform 269"/>
            <p:cNvSpPr/>
            <p:nvPr/>
          </p:nvSpPr>
          <p:spPr>
            <a:xfrm>
              <a:off x="34501768" y="1680795"/>
              <a:ext cx="1389320" cy="856168"/>
            </a:xfrm>
            <a:custGeom>
              <a:avLst/>
              <a:gdLst/>
              <a:ahLst/>
              <a:cxnLst/>
              <a:rect l="l" t="t" r="r" b="b"/>
              <a:pathLst>
                <a:path w="1389320" h="856168">
                  <a:moveTo>
                    <a:pt x="0" y="0"/>
                  </a:moveTo>
                  <a:lnTo>
                    <a:pt x="1389319" y="0"/>
                  </a:lnTo>
                  <a:lnTo>
                    <a:pt x="1389319" y="856168"/>
                  </a:lnTo>
                  <a:lnTo>
                    <a:pt x="0" y="8561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270" name="Group 270"/>
            <p:cNvGrpSpPr/>
            <p:nvPr/>
          </p:nvGrpSpPr>
          <p:grpSpPr>
            <a:xfrm>
              <a:off x="31460431" y="170821"/>
              <a:ext cx="2760322" cy="2702085"/>
              <a:chOff x="0" y="0"/>
              <a:chExt cx="802801" cy="785863"/>
            </a:xfrm>
          </p:grpSpPr>
          <p:sp>
            <p:nvSpPr>
              <p:cNvPr id="271" name="Freeform 271"/>
              <p:cNvSpPr/>
              <p:nvPr/>
            </p:nvSpPr>
            <p:spPr>
              <a:xfrm>
                <a:off x="0" y="0"/>
                <a:ext cx="802801" cy="785863"/>
              </a:xfrm>
              <a:custGeom>
                <a:avLst/>
                <a:gdLst/>
                <a:ahLst/>
                <a:cxnLst/>
                <a:rect l="l" t="t" r="r" b="b"/>
                <a:pathLst>
                  <a:path w="802801" h="785863">
                    <a:moveTo>
                      <a:pt x="0" y="0"/>
                    </a:moveTo>
                    <a:lnTo>
                      <a:pt x="802801" y="0"/>
                    </a:lnTo>
                    <a:lnTo>
                      <a:pt x="802801" y="785863"/>
                    </a:lnTo>
                    <a:lnTo>
                      <a:pt x="0" y="785863"/>
                    </a:lnTo>
                    <a:close/>
                  </a:path>
                </a:pathLst>
              </a:custGeom>
              <a:solidFill>
                <a:srgbClr val="049F5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2" name="TextBox 272"/>
              <p:cNvSpPr txBox="1"/>
              <p:nvPr/>
            </p:nvSpPr>
            <p:spPr>
              <a:xfrm>
                <a:off x="0" y="-28575"/>
                <a:ext cx="802801" cy="814438"/>
              </a:xfrm>
              <a:prstGeom prst="rect">
                <a:avLst/>
              </a:prstGeom>
            </p:spPr>
            <p:txBody>
              <a:bodyPr lIns="20637" tIns="20637" rIns="20637" bIns="20637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273" name="Group 273"/>
            <p:cNvGrpSpPr/>
            <p:nvPr/>
          </p:nvGrpSpPr>
          <p:grpSpPr>
            <a:xfrm>
              <a:off x="32022670" y="216434"/>
              <a:ext cx="1517788" cy="1517788"/>
              <a:chOff x="0" y="0"/>
              <a:chExt cx="812800" cy="812800"/>
            </a:xfrm>
          </p:grpSpPr>
          <p:sp>
            <p:nvSpPr>
              <p:cNvPr id="274" name="Freeform 27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2912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5" name="TextBox 27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276" name="Group 276"/>
            <p:cNvGrpSpPr/>
            <p:nvPr/>
          </p:nvGrpSpPr>
          <p:grpSpPr>
            <a:xfrm>
              <a:off x="32781564" y="1278428"/>
              <a:ext cx="143096" cy="1594478"/>
              <a:chOff x="0" y="0"/>
              <a:chExt cx="76630" cy="853869"/>
            </a:xfrm>
          </p:grpSpPr>
          <p:sp>
            <p:nvSpPr>
              <p:cNvPr id="277" name="Freeform 277"/>
              <p:cNvSpPr/>
              <p:nvPr/>
            </p:nvSpPr>
            <p:spPr>
              <a:xfrm>
                <a:off x="0" y="0"/>
                <a:ext cx="76630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76630" h="853869">
                    <a:moveTo>
                      <a:pt x="0" y="0"/>
                    </a:moveTo>
                    <a:lnTo>
                      <a:pt x="76630" y="0"/>
                    </a:lnTo>
                    <a:lnTo>
                      <a:pt x="76630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8" name="TextBox 278"/>
              <p:cNvSpPr txBox="1"/>
              <p:nvPr/>
            </p:nvSpPr>
            <p:spPr>
              <a:xfrm>
                <a:off x="0" y="-28575"/>
                <a:ext cx="76630" cy="882444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279" name="Group 279"/>
            <p:cNvGrpSpPr/>
            <p:nvPr/>
          </p:nvGrpSpPr>
          <p:grpSpPr>
            <a:xfrm>
              <a:off x="32783964" y="606138"/>
              <a:ext cx="606199" cy="606199"/>
              <a:chOff x="0" y="0"/>
              <a:chExt cx="812800" cy="812800"/>
            </a:xfrm>
          </p:grpSpPr>
          <p:sp>
            <p:nvSpPr>
              <p:cNvPr id="280" name="Freeform 28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6A63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1" name="TextBox 28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282" name="Group 282"/>
            <p:cNvGrpSpPr/>
            <p:nvPr/>
          </p:nvGrpSpPr>
          <p:grpSpPr>
            <a:xfrm>
              <a:off x="32177640" y="738319"/>
              <a:ext cx="829538" cy="829538"/>
              <a:chOff x="0" y="0"/>
              <a:chExt cx="812800" cy="812800"/>
            </a:xfrm>
          </p:grpSpPr>
          <p:sp>
            <p:nvSpPr>
              <p:cNvPr id="283" name="Freeform 28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B13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4" name="TextBox 28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285" name="Group 285"/>
            <p:cNvGrpSpPr/>
            <p:nvPr/>
          </p:nvGrpSpPr>
          <p:grpSpPr>
            <a:xfrm>
              <a:off x="32963628" y="909238"/>
              <a:ext cx="966277" cy="966277"/>
              <a:chOff x="0" y="0"/>
              <a:chExt cx="812800" cy="812800"/>
            </a:xfrm>
          </p:grpSpPr>
          <p:sp>
            <p:nvSpPr>
              <p:cNvPr id="286" name="Freeform 28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B13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7" name="TextBox 28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288" name="Group 288"/>
            <p:cNvGrpSpPr/>
            <p:nvPr/>
          </p:nvGrpSpPr>
          <p:grpSpPr>
            <a:xfrm>
              <a:off x="31785661" y="1102950"/>
              <a:ext cx="966277" cy="966277"/>
              <a:chOff x="0" y="0"/>
              <a:chExt cx="812800" cy="812800"/>
            </a:xfrm>
          </p:grpSpPr>
          <p:sp>
            <p:nvSpPr>
              <p:cNvPr id="289" name="Freeform 28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6A63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0" name="TextBox 29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291" name="Group 291"/>
            <p:cNvGrpSpPr/>
            <p:nvPr/>
          </p:nvGrpSpPr>
          <p:grpSpPr>
            <a:xfrm rot="2107347">
              <a:off x="33029854" y="1063809"/>
              <a:ext cx="60380" cy="873894"/>
              <a:chOff x="0" y="0"/>
              <a:chExt cx="32335" cy="467984"/>
            </a:xfrm>
          </p:grpSpPr>
          <p:sp>
            <p:nvSpPr>
              <p:cNvPr id="292" name="Freeform 292"/>
              <p:cNvSpPr/>
              <p:nvPr/>
            </p:nvSpPr>
            <p:spPr>
              <a:xfrm>
                <a:off x="0" y="0"/>
                <a:ext cx="32335" cy="467984"/>
              </a:xfrm>
              <a:custGeom>
                <a:avLst/>
                <a:gdLst/>
                <a:ahLst/>
                <a:cxnLst/>
                <a:rect l="l" t="t" r="r" b="b"/>
                <a:pathLst>
                  <a:path w="32335" h="467984">
                    <a:moveTo>
                      <a:pt x="0" y="0"/>
                    </a:moveTo>
                    <a:lnTo>
                      <a:pt x="32335" y="0"/>
                    </a:lnTo>
                    <a:lnTo>
                      <a:pt x="32335" y="467984"/>
                    </a:lnTo>
                    <a:lnTo>
                      <a:pt x="0" y="467984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3" name="TextBox 293"/>
              <p:cNvSpPr txBox="1"/>
              <p:nvPr/>
            </p:nvSpPr>
            <p:spPr>
              <a:xfrm>
                <a:off x="0" y="-28575"/>
                <a:ext cx="32335" cy="496559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294" name="Group 294"/>
            <p:cNvGrpSpPr/>
            <p:nvPr/>
          </p:nvGrpSpPr>
          <p:grpSpPr>
            <a:xfrm rot="-1991349">
              <a:off x="32602271" y="1637995"/>
              <a:ext cx="45585" cy="763509"/>
              <a:chOff x="0" y="0"/>
              <a:chExt cx="24412" cy="408871"/>
            </a:xfrm>
          </p:grpSpPr>
          <p:sp>
            <p:nvSpPr>
              <p:cNvPr id="295" name="Freeform 295"/>
              <p:cNvSpPr/>
              <p:nvPr/>
            </p:nvSpPr>
            <p:spPr>
              <a:xfrm>
                <a:off x="0" y="0"/>
                <a:ext cx="24412" cy="408871"/>
              </a:xfrm>
              <a:custGeom>
                <a:avLst/>
                <a:gdLst/>
                <a:ahLst/>
                <a:cxnLst/>
                <a:rect l="l" t="t" r="r" b="b"/>
                <a:pathLst>
                  <a:path w="24412" h="408871">
                    <a:moveTo>
                      <a:pt x="0" y="0"/>
                    </a:moveTo>
                    <a:lnTo>
                      <a:pt x="24412" y="0"/>
                    </a:lnTo>
                    <a:lnTo>
                      <a:pt x="24412" y="408871"/>
                    </a:lnTo>
                    <a:lnTo>
                      <a:pt x="0" y="40887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6" name="TextBox 296"/>
              <p:cNvSpPr txBox="1"/>
              <p:nvPr/>
            </p:nvSpPr>
            <p:spPr>
              <a:xfrm>
                <a:off x="0" y="-28575"/>
                <a:ext cx="24412" cy="437446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297" name="Group 297"/>
            <p:cNvGrpSpPr/>
            <p:nvPr/>
          </p:nvGrpSpPr>
          <p:grpSpPr>
            <a:xfrm rot="4531487">
              <a:off x="33206990" y="1308665"/>
              <a:ext cx="35028" cy="333139"/>
              <a:chOff x="0" y="0"/>
              <a:chExt cx="18758" cy="178401"/>
            </a:xfrm>
          </p:grpSpPr>
          <p:sp>
            <p:nvSpPr>
              <p:cNvPr id="298" name="Freeform 298"/>
              <p:cNvSpPr/>
              <p:nvPr/>
            </p:nvSpPr>
            <p:spPr>
              <a:xfrm>
                <a:off x="0" y="0"/>
                <a:ext cx="18758" cy="178401"/>
              </a:xfrm>
              <a:custGeom>
                <a:avLst/>
                <a:gdLst/>
                <a:ahLst/>
                <a:cxnLst/>
                <a:rect l="l" t="t" r="r" b="b"/>
                <a:pathLst>
                  <a:path w="18758" h="178401">
                    <a:moveTo>
                      <a:pt x="0" y="0"/>
                    </a:moveTo>
                    <a:lnTo>
                      <a:pt x="18758" y="0"/>
                    </a:lnTo>
                    <a:lnTo>
                      <a:pt x="18758" y="178401"/>
                    </a:lnTo>
                    <a:lnTo>
                      <a:pt x="0" y="17840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9" name="TextBox 299"/>
              <p:cNvSpPr txBox="1"/>
              <p:nvPr/>
            </p:nvSpPr>
            <p:spPr>
              <a:xfrm>
                <a:off x="0" y="-28575"/>
                <a:ext cx="18758" cy="206976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300" name="Group 300"/>
            <p:cNvGrpSpPr/>
            <p:nvPr/>
          </p:nvGrpSpPr>
          <p:grpSpPr>
            <a:xfrm>
              <a:off x="21073578" y="167096"/>
              <a:ext cx="2702085" cy="2702085"/>
              <a:chOff x="0" y="0"/>
              <a:chExt cx="812800" cy="812800"/>
            </a:xfrm>
          </p:grpSpPr>
          <p:sp>
            <p:nvSpPr>
              <p:cNvPr id="301" name="Freeform 30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EBD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2" name="TextBox 302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17825" tIns="17825" rIns="17825" bIns="17825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303" name="Freeform 303"/>
            <p:cNvSpPr/>
            <p:nvPr/>
          </p:nvSpPr>
          <p:spPr>
            <a:xfrm>
              <a:off x="21825812" y="212836"/>
              <a:ext cx="1197615" cy="2610606"/>
            </a:xfrm>
            <a:custGeom>
              <a:avLst/>
              <a:gdLst/>
              <a:ahLst/>
              <a:cxnLst/>
              <a:rect l="l" t="t" r="r" b="b"/>
              <a:pathLst>
                <a:path w="1197615" h="2610606">
                  <a:moveTo>
                    <a:pt x="0" y="0"/>
                  </a:moveTo>
                  <a:lnTo>
                    <a:pt x="1197616" y="0"/>
                  </a:lnTo>
                  <a:lnTo>
                    <a:pt x="1197616" y="2610606"/>
                  </a:lnTo>
                  <a:lnTo>
                    <a:pt x="0" y="2610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304" name="Group 304"/>
            <p:cNvGrpSpPr/>
            <p:nvPr/>
          </p:nvGrpSpPr>
          <p:grpSpPr>
            <a:xfrm>
              <a:off x="23775662" y="167096"/>
              <a:ext cx="2628607" cy="2628607"/>
              <a:chOff x="0" y="0"/>
              <a:chExt cx="812800" cy="812800"/>
            </a:xfrm>
          </p:grpSpPr>
          <p:sp>
            <p:nvSpPr>
              <p:cNvPr id="305" name="Freeform 30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6" name="TextBox 30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17340" tIns="17340" rIns="17340" bIns="17340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307" name="Freeform 307"/>
            <p:cNvSpPr/>
            <p:nvPr/>
          </p:nvSpPr>
          <p:spPr>
            <a:xfrm>
              <a:off x="23775662" y="167096"/>
              <a:ext cx="2628607" cy="2628607"/>
            </a:xfrm>
            <a:custGeom>
              <a:avLst/>
              <a:gdLst/>
              <a:ahLst/>
              <a:cxnLst/>
              <a:rect l="l" t="t" r="r" b="b"/>
              <a:pathLst>
                <a:path w="2628607" h="2628607">
                  <a:moveTo>
                    <a:pt x="0" y="0"/>
                  </a:moveTo>
                  <a:lnTo>
                    <a:pt x="2628608" y="0"/>
                  </a:lnTo>
                  <a:lnTo>
                    <a:pt x="2628608" y="2628608"/>
                  </a:lnTo>
                  <a:lnTo>
                    <a:pt x="0" y="26286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308" name="Group 308"/>
            <p:cNvGrpSpPr/>
            <p:nvPr/>
          </p:nvGrpSpPr>
          <p:grpSpPr>
            <a:xfrm>
              <a:off x="26330196" y="170821"/>
              <a:ext cx="5236106" cy="2537481"/>
              <a:chOff x="0" y="0"/>
              <a:chExt cx="1397860" cy="677420"/>
            </a:xfrm>
          </p:grpSpPr>
          <p:sp>
            <p:nvSpPr>
              <p:cNvPr id="309" name="Freeform 309"/>
              <p:cNvSpPr/>
              <p:nvPr/>
            </p:nvSpPr>
            <p:spPr>
              <a:xfrm>
                <a:off x="0" y="0"/>
                <a:ext cx="1397860" cy="677420"/>
              </a:xfrm>
              <a:custGeom>
                <a:avLst/>
                <a:gdLst/>
                <a:ahLst/>
                <a:cxnLst/>
                <a:rect l="l" t="t" r="r" b="b"/>
                <a:pathLst>
                  <a:path w="1397860" h="677420">
                    <a:moveTo>
                      <a:pt x="0" y="0"/>
                    </a:moveTo>
                    <a:lnTo>
                      <a:pt x="1397860" y="0"/>
                    </a:lnTo>
                    <a:lnTo>
                      <a:pt x="1397860" y="677420"/>
                    </a:lnTo>
                    <a:lnTo>
                      <a:pt x="0" y="677420"/>
                    </a:lnTo>
                    <a:close/>
                  </a:path>
                </a:pathLst>
              </a:custGeom>
              <a:solidFill>
                <a:srgbClr val="D4202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0" name="TextBox 310"/>
              <p:cNvSpPr txBox="1"/>
              <p:nvPr/>
            </p:nvSpPr>
            <p:spPr>
              <a:xfrm>
                <a:off x="0" y="-28575"/>
                <a:ext cx="1397860" cy="705995"/>
              </a:xfrm>
              <a:prstGeom prst="rect">
                <a:avLst/>
              </a:prstGeom>
            </p:spPr>
            <p:txBody>
              <a:bodyPr lIns="20084" tIns="20084" rIns="20084" bIns="20084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311" name="Group 311"/>
            <p:cNvGrpSpPr/>
            <p:nvPr/>
          </p:nvGrpSpPr>
          <p:grpSpPr>
            <a:xfrm>
              <a:off x="18404957" y="160038"/>
              <a:ext cx="2709020" cy="2618601"/>
              <a:chOff x="0" y="0"/>
              <a:chExt cx="723215" cy="699076"/>
            </a:xfrm>
          </p:grpSpPr>
          <p:sp>
            <p:nvSpPr>
              <p:cNvPr id="312" name="Freeform 312"/>
              <p:cNvSpPr/>
              <p:nvPr/>
            </p:nvSpPr>
            <p:spPr>
              <a:xfrm>
                <a:off x="0" y="0"/>
                <a:ext cx="723215" cy="699076"/>
              </a:xfrm>
              <a:custGeom>
                <a:avLst/>
                <a:gdLst/>
                <a:ahLst/>
                <a:cxnLst/>
                <a:rect l="l" t="t" r="r" b="b"/>
                <a:pathLst>
                  <a:path w="723215" h="699076">
                    <a:moveTo>
                      <a:pt x="0" y="0"/>
                    </a:moveTo>
                    <a:lnTo>
                      <a:pt x="723215" y="0"/>
                    </a:lnTo>
                    <a:lnTo>
                      <a:pt x="723215" y="699076"/>
                    </a:lnTo>
                    <a:lnTo>
                      <a:pt x="0" y="699076"/>
                    </a:lnTo>
                    <a:close/>
                  </a:path>
                </a:pathLst>
              </a:custGeom>
              <a:solidFill>
                <a:srgbClr val="049F5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3" name="TextBox 313"/>
              <p:cNvSpPr txBox="1"/>
              <p:nvPr/>
            </p:nvSpPr>
            <p:spPr>
              <a:xfrm>
                <a:off x="0" y="-28575"/>
                <a:ext cx="723215" cy="727651"/>
              </a:xfrm>
              <a:prstGeom prst="rect">
                <a:avLst/>
              </a:prstGeom>
            </p:spPr>
            <p:txBody>
              <a:bodyPr lIns="20084" tIns="20084" rIns="20084" bIns="20084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sp>
          <p:nvSpPr>
            <p:cNvPr id="314" name="Freeform 314"/>
            <p:cNvSpPr/>
            <p:nvPr/>
          </p:nvSpPr>
          <p:spPr>
            <a:xfrm>
              <a:off x="18811712" y="432813"/>
              <a:ext cx="2151259" cy="2151259"/>
            </a:xfrm>
            <a:custGeom>
              <a:avLst/>
              <a:gdLst/>
              <a:ahLst/>
              <a:cxnLst/>
              <a:rect l="l" t="t" r="r" b="b"/>
              <a:pathLst>
                <a:path w="2151259" h="2151259">
                  <a:moveTo>
                    <a:pt x="0" y="0"/>
                  </a:moveTo>
                  <a:lnTo>
                    <a:pt x="2151259" y="0"/>
                  </a:lnTo>
                  <a:lnTo>
                    <a:pt x="2151259" y="2151259"/>
                  </a:lnTo>
                  <a:lnTo>
                    <a:pt x="0" y="215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15" name="Freeform 315"/>
            <p:cNvSpPr/>
            <p:nvPr/>
          </p:nvSpPr>
          <p:spPr>
            <a:xfrm rot="-8545017">
              <a:off x="18805072" y="432813"/>
              <a:ext cx="2151259" cy="2151259"/>
            </a:xfrm>
            <a:custGeom>
              <a:avLst/>
              <a:gdLst/>
              <a:ahLst/>
              <a:cxnLst/>
              <a:rect l="l" t="t" r="r" b="b"/>
              <a:pathLst>
                <a:path w="2151259" h="2151259">
                  <a:moveTo>
                    <a:pt x="0" y="0"/>
                  </a:moveTo>
                  <a:lnTo>
                    <a:pt x="2151259" y="0"/>
                  </a:lnTo>
                  <a:lnTo>
                    <a:pt x="2151259" y="2151259"/>
                  </a:lnTo>
                  <a:lnTo>
                    <a:pt x="0" y="215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16" name="TextBox 316"/>
            <p:cNvSpPr txBox="1"/>
            <p:nvPr/>
          </p:nvSpPr>
          <p:spPr>
            <a:xfrm>
              <a:off x="29584152" y="1710914"/>
              <a:ext cx="3054805" cy="470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20"/>
                </a:lnSpc>
              </a:pPr>
              <a:r>
                <a:rPr lang="en-US" sz="2085">
                  <a:solidFill>
                    <a:srgbClr val="FE5117"/>
                  </a:solidFill>
                  <a:latin typeface="Aleppo"/>
                  <a:ea typeface="Aleppo"/>
                  <a:cs typeface="Aleppo"/>
                  <a:sym typeface="Aleppo"/>
                </a:rPr>
                <a:t>JP’25</a:t>
              </a:r>
            </a:p>
          </p:txBody>
        </p:sp>
        <p:sp>
          <p:nvSpPr>
            <p:cNvPr id="317" name="TextBox 317"/>
            <p:cNvSpPr txBox="1"/>
            <p:nvPr/>
          </p:nvSpPr>
          <p:spPr>
            <a:xfrm>
              <a:off x="27134512" y="652201"/>
              <a:ext cx="3296488" cy="24463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59"/>
                </a:lnSpc>
              </a:pPr>
              <a:r>
                <a:rPr lang="en-US" sz="5010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LEARNING</a:t>
              </a:r>
            </a:p>
            <a:p>
              <a:pPr algn="l">
                <a:lnSpc>
                  <a:spcPts val="4559"/>
                </a:lnSpc>
              </a:pPr>
              <a:r>
                <a:rPr lang="en-US" sz="5010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ABOUT </a:t>
              </a:r>
            </a:p>
          </p:txBody>
        </p:sp>
      </p:grpSp>
      <p:sp>
        <p:nvSpPr>
          <p:cNvPr id="318" name="TextBox 318"/>
          <p:cNvSpPr txBox="1"/>
          <p:nvPr/>
        </p:nvSpPr>
        <p:spPr>
          <a:xfrm>
            <a:off x="3430717" y="4326905"/>
            <a:ext cx="11426567" cy="1846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75"/>
              </a:lnSpc>
            </a:pPr>
            <a:r>
              <a:rPr lang="en-US" sz="12271">
                <a:solidFill>
                  <a:srgbClr val="F0E9DD"/>
                </a:solidFill>
                <a:latin typeface="Adumu Regular"/>
                <a:ea typeface="Adumu Regular"/>
                <a:cs typeface="Adumu Regular"/>
                <a:sym typeface="Adumu Regular"/>
              </a:rPr>
              <a:t>TÍTULO</a:t>
            </a:r>
          </a:p>
        </p:txBody>
      </p:sp>
      <p:sp>
        <p:nvSpPr>
          <p:cNvPr id="319" name="TextBox 319"/>
          <p:cNvSpPr txBox="1"/>
          <p:nvPr/>
        </p:nvSpPr>
        <p:spPr>
          <a:xfrm>
            <a:off x="4954846" y="6173445"/>
            <a:ext cx="8378307" cy="1566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2"/>
              </a:lnSpc>
            </a:pPr>
            <a:r>
              <a:rPr lang="en-US" sz="2836">
                <a:solidFill>
                  <a:srgbClr val="F0E9DD"/>
                </a:solidFill>
                <a:latin typeface="Poppins"/>
                <a:ea typeface="Poppins"/>
                <a:cs typeface="Poppins"/>
                <a:sym typeface="Poppins"/>
              </a:rPr>
              <a:t>Autor (a): XXXXXXX</a:t>
            </a:r>
          </a:p>
          <a:p>
            <a:pPr algn="ctr">
              <a:lnSpc>
                <a:spcPts val="3092"/>
              </a:lnSpc>
            </a:pPr>
            <a:endParaRPr lang="en-US" sz="2836">
              <a:solidFill>
                <a:srgbClr val="F0E9D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3092"/>
              </a:lnSpc>
            </a:pPr>
            <a:r>
              <a:rPr lang="en-US" sz="2836">
                <a:solidFill>
                  <a:srgbClr val="F0E9DD"/>
                </a:solidFill>
                <a:latin typeface="Poppins"/>
                <a:ea typeface="Poppins"/>
                <a:cs typeface="Poppins"/>
                <a:sym typeface="Poppins"/>
              </a:rPr>
              <a:t>Instituição: XXXXXXXXXXXX</a:t>
            </a:r>
          </a:p>
          <a:p>
            <a:pPr algn="ctr">
              <a:lnSpc>
                <a:spcPts val="3092"/>
              </a:lnSpc>
            </a:pPr>
            <a:endParaRPr lang="en-US" sz="2836">
              <a:solidFill>
                <a:srgbClr val="F0E9D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0" name="TextBox 320"/>
          <p:cNvSpPr txBox="1"/>
          <p:nvPr/>
        </p:nvSpPr>
        <p:spPr>
          <a:xfrm>
            <a:off x="11752969" y="9015107"/>
            <a:ext cx="6208629" cy="679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747"/>
              </a:lnSpc>
            </a:pPr>
            <a:r>
              <a:rPr lang="en-US" sz="1603">
                <a:solidFill>
                  <a:srgbClr val="F0E9DD"/>
                </a:solidFill>
                <a:latin typeface="Poppins"/>
                <a:ea typeface="Poppins"/>
                <a:cs typeface="Poppins"/>
                <a:sym typeface="Poppins"/>
              </a:rPr>
              <a:t>VIII - LEArning about: Encontro Nacional de estudantes LEA</a:t>
            </a:r>
          </a:p>
          <a:p>
            <a:pPr algn="r">
              <a:lnSpc>
                <a:spcPts val="1747"/>
              </a:lnSpc>
            </a:pPr>
            <a:r>
              <a:rPr lang="en-US" sz="1603">
                <a:solidFill>
                  <a:srgbClr val="F0E9DD"/>
                </a:solidFill>
                <a:latin typeface="Poppins"/>
                <a:ea typeface="Poppins"/>
                <a:cs typeface="Poppins"/>
                <a:sym typeface="Poppins"/>
              </a:rPr>
              <a:t>e I Encontro Internacional de Línguas Estrangeiras Aplicadas:</a:t>
            </a:r>
          </a:p>
          <a:p>
            <a:pPr algn="r">
              <a:lnSpc>
                <a:spcPts val="1747"/>
              </a:lnSpc>
            </a:pPr>
            <a:r>
              <a:rPr lang="en-US" sz="1603">
                <a:solidFill>
                  <a:srgbClr val="F0E9DD"/>
                </a:solidFill>
                <a:latin typeface="Poppins"/>
                <a:ea typeface="Poppins"/>
                <a:cs typeface="Poppins"/>
                <a:sym typeface="Poppins"/>
              </a:rPr>
              <a:t>Línguas, Negociações e Inovação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98064" y="586567"/>
            <a:ext cx="9091871" cy="8816443"/>
          </a:xfrm>
          <a:custGeom>
            <a:avLst/>
            <a:gdLst/>
            <a:ahLst/>
            <a:cxnLst/>
            <a:rect l="l" t="t" r="r" b="b"/>
            <a:pathLst>
              <a:path w="9091871" h="8816443">
                <a:moveTo>
                  <a:pt x="0" y="0"/>
                </a:moveTo>
                <a:lnTo>
                  <a:pt x="9091872" y="0"/>
                </a:lnTo>
                <a:lnTo>
                  <a:pt x="9091872" y="8816444"/>
                </a:lnTo>
                <a:lnTo>
                  <a:pt x="0" y="88164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4809" r="-23934" b="-177140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0" y="202500"/>
            <a:ext cx="9144000" cy="10869111"/>
            <a:chOff x="0" y="0"/>
            <a:chExt cx="2408296" cy="28626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08296" cy="2862646"/>
            </a:xfrm>
            <a:custGeom>
              <a:avLst/>
              <a:gdLst/>
              <a:ahLst/>
              <a:cxnLst/>
              <a:rect l="l" t="t" r="r" b="b"/>
              <a:pathLst>
                <a:path w="2408296" h="2862646">
                  <a:moveTo>
                    <a:pt x="0" y="0"/>
                  </a:moveTo>
                  <a:lnTo>
                    <a:pt x="2408296" y="0"/>
                  </a:lnTo>
                  <a:lnTo>
                    <a:pt x="2408296" y="2862646"/>
                  </a:lnTo>
                  <a:lnTo>
                    <a:pt x="0" y="2862646"/>
                  </a:lnTo>
                  <a:close/>
                </a:path>
              </a:pathLst>
            </a:custGeom>
            <a:solidFill>
              <a:srgbClr val="D4202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408296" cy="29102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480925" y="9909645"/>
            <a:ext cx="27960305" cy="2323930"/>
            <a:chOff x="0" y="0"/>
            <a:chExt cx="37280407" cy="3098574"/>
          </a:xfrm>
        </p:grpSpPr>
        <p:grpSp>
          <p:nvGrpSpPr>
            <p:cNvPr id="7" name="Group 7"/>
            <p:cNvGrpSpPr/>
            <p:nvPr/>
          </p:nvGrpSpPr>
          <p:grpSpPr>
            <a:xfrm>
              <a:off x="15833213" y="170821"/>
              <a:ext cx="2778639" cy="2778639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18330" tIns="18330" rIns="18330" bIns="18330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15443402" y="426543"/>
              <a:ext cx="1380766" cy="850897"/>
            </a:xfrm>
            <a:custGeom>
              <a:avLst/>
              <a:gdLst/>
              <a:ahLst/>
              <a:cxnLst/>
              <a:rect l="l" t="t" r="r" b="b"/>
              <a:pathLst>
                <a:path w="1380766" h="850897">
                  <a:moveTo>
                    <a:pt x="0" y="0"/>
                  </a:moveTo>
                  <a:lnTo>
                    <a:pt x="1380766" y="0"/>
                  </a:lnTo>
                  <a:lnTo>
                    <a:pt x="1380766" y="850897"/>
                  </a:lnTo>
                  <a:lnTo>
                    <a:pt x="0" y="850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7518828" y="983678"/>
              <a:ext cx="1389320" cy="856168"/>
            </a:xfrm>
            <a:custGeom>
              <a:avLst/>
              <a:gdLst/>
              <a:ahLst/>
              <a:cxnLst/>
              <a:rect l="l" t="t" r="r" b="b"/>
              <a:pathLst>
                <a:path w="1389320" h="856168">
                  <a:moveTo>
                    <a:pt x="0" y="0"/>
                  </a:moveTo>
                  <a:lnTo>
                    <a:pt x="1389319" y="0"/>
                  </a:lnTo>
                  <a:lnTo>
                    <a:pt x="1389319" y="856169"/>
                  </a:lnTo>
                  <a:lnTo>
                    <a:pt x="0" y="856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6129508" y="1680795"/>
              <a:ext cx="1389320" cy="856168"/>
            </a:xfrm>
            <a:custGeom>
              <a:avLst/>
              <a:gdLst/>
              <a:ahLst/>
              <a:cxnLst/>
              <a:rect l="l" t="t" r="r" b="b"/>
              <a:pathLst>
                <a:path w="1389320" h="856168">
                  <a:moveTo>
                    <a:pt x="0" y="0"/>
                  </a:moveTo>
                  <a:lnTo>
                    <a:pt x="1389320" y="0"/>
                  </a:lnTo>
                  <a:lnTo>
                    <a:pt x="1389320" y="856168"/>
                  </a:lnTo>
                  <a:lnTo>
                    <a:pt x="0" y="8561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13088171" y="170821"/>
              <a:ext cx="2760322" cy="2702085"/>
              <a:chOff x="0" y="0"/>
              <a:chExt cx="802801" cy="785863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02801" cy="785863"/>
              </a:xfrm>
              <a:custGeom>
                <a:avLst/>
                <a:gdLst/>
                <a:ahLst/>
                <a:cxnLst/>
                <a:rect l="l" t="t" r="r" b="b"/>
                <a:pathLst>
                  <a:path w="802801" h="785863">
                    <a:moveTo>
                      <a:pt x="0" y="0"/>
                    </a:moveTo>
                    <a:lnTo>
                      <a:pt x="802801" y="0"/>
                    </a:lnTo>
                    <a:lnTo>
                      <a:pt x="802801" y="785863"/>
                    </a:lnTo>
                    <a:lnTo>
                      <a:pt x="0" y="785863"/>
                    </a:lnTo>
                    <a:close/>
                  </a:path>
                </a:pathLst>
              </a:custGeom>
              <a:solidFill>
                <a:srgbClr val="049F5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28575"/>
                <a:ext cx="802801" cy="814438"/>
              </a:xfrm>
              <a:prstGeom prst="rect">
                <a:avLst/>
              </a:prstGeom>
            </p:spPr>
            <p:txBody>
              <a:bodyPr lIns="20637" tIns="20637" rIns="20637" bIns="20637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13650410" y="216434"/>
              <a:ext cx="1517788" cy="1517788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2912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14409304" y="1278428"/>
              <a:ext cx="143096" cy="1594478"/>
              <a:chOff x="0" y="0"/>
              <a:chExt cx="76630" cy="85386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76630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76630" h="853869">
                    <a:moveTo>
                      <a:pt x="0" y="0"/>
                    </a:moveTo>
                    <a:lnTo>
                      <a:pt x="76630" y="0"/>
                    </a:lnTo>
                    <a:lnTo>
                      <a:pt x="76630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28575"/>
                <a:ext cx="76630" cy="882444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14411704" y="606138"/>
              <a:ext cx="606199" cy="606199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6A63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3805381" y="738319"/>
              <a:ext cx="829538" cy="829538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B13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14591369" y="909238"/>
              <a:ext cx="966277" cy="966277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B13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3413401" y="1102950"/>
              <a:ext cx="966277" cy="966277"/>
              <a:chOff x="0" y="0"/>
              <a:chExt cx="812800" cy="8128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6A63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 rot="2107347">
              <a:off x="14657594" y="1063809"/>
              <a:ext cx="60380" cy="873894"/>
              <a:chOff x="0" y="0"/>
              <a:chExt cx="32335" cy="467984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32335" cy="467984"/>
              </a:xfrm>
              <a:custGeom>
                <a:avLst/>
                <a:gdLst/>
                <a:ahLst/>
                <a:cxnLst/>
                <a:rect l="l" t="t" r="r" b="b"/>
                <a:pathLst>
                  <a:path w="32335" h="467984">
                    <a:moveTo>
                      <a:pt x="0" y="0"/>
                    </a:moveTo>
                    <a:lnTo>
                      <a:pt x="32335" y="0"/>
                    </a:lnTo>
                    <a:lnTo>
                      <a:pt x="32335" y="467984"/>
                    </a:lnTo>
                    <a:lnTo>
                      <a:pt x="0" y="467984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-28575"/>
                <a:ext cx="32335" cy="496559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 rot="-1991349">
              <a:off x="14230011" y="1637995"/>
              <a:ext cx="45585" cy="763509"/>
              <a:chOff x="0" y="0"/>
              <a:chExt cx="24412" cy="408871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24412" cy="408871"/>
              </a:xfrm>
              <a:custGeom>
                <a:avLst/>
                <a:gdLst/>
                <a:ahLst/>
                <a:cxnLst/>
                <a:rect l="l" t="t" r="r" b="b"/>
                <a:pathLst>
                  <a:path w="24412" h="408871">
                    <a:moveTo>
                      <a:pt x="0" y="0"/>
                    </a:moveTo>
                    <a:lnTo>
                      <a:pt x="24412" y="0"/>
                    </a:lnTo>
                    <a:lnTo>
                      <a:pt x="24412" y="408871"/>
                    </a:lnTo>
                    <a:lnTo>
                      <a:pt x="0" y="40887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0" y="-28575"/>
                <a:ext cx="24412" cy="437446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 rot="4531487">
              <a:off x="14834730" y="1308665"/>
              <a:ext cx="35028" cy="333139"/>
              <a:chOff x="0" y="0"/>
              <a:chExt cx="18758" cy="178401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8758" cy="178401"/>
              </a:xfrm>
              <a:custGeom>
                <a:avLst/>
                <a:gdLst/>
                <a:ahLst/>
                <a:cxnLst/>
                <a:rect l="l" t="t" r="r" b="b"/>
                <a:pathLst>
                  <a:path w="18758" h="178401">
                    <a:moveTo>
                      <a:pt x="0" y="0"/>
                    </a:moveTo>
                    <a:lnTo>
                      <a:pt x="18758" y="0"/>
                    </a:lnTo>
                    <a:lnTo>
                      <a:pt x="18758" y="178401"/>
                    </a:lnTo>
                    <a:lnTo>
                      <a:pt x="0" y="17840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28575"/>
                <a:ext cx="18758" cy="206976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2701318" y="167096"/>
              <a:ext cx="2702085" cy="2702085"/>
              <a:chOff x="0" y="0"/>
              <a:chExt cx="812800" cy="8128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EBD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17825" tIns="17825" rIns="17825" bIns="17825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46" name="Freeform 46"/>
            <p:cNvSpPr/>
            <p:nvPr/>
          </p:nvSpPr>
          <p:spPr>
            <a:xfrm>
              <a:off x="3453553" y="212836"/>
              <a:ext cx="1197615" cy="2610606"/>
            </a:xfrm>
            <a:custGeom>
              <a:avLst/>
              <a:gdLst/>
              <a:ahLst/>
              <a:cxnLst/>
              <a:rect l="l" t="t" r="r" b="b"/>
              <a:pathLst>
                <a:path w="1197615" h="2610606">
                  <a:moveTo>
                    <a:pt x="0" y="0"/>
                  </a:moveTo>
                  <a:lnTo>
                    <a:pt x="1197615" y="0"/>
                  </a:lnTo>
                  <a:lnTo>
                    <a:pt x="1197615" y="2610606"/>
                  </a:lnTo>
                  <a:lnTo>
                    <a:pt x="0" y="2610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47" name="Group 47"/>
            <p:cNvGrpSpPr/>
            <p:nvPr/>
          </p:nvGrpSpPr>
          <p:grpSpPr>
            <a:xfrm>
              <a:off x="5403403" y="167096"/>
              <a:ext cx="2628607" cy="2628607"/>
              <a:chOff x="0" y="0"/>
              <a:chExt cx="812800" cy="81280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17340" tIns="17340" rIns="17340" bIns="17340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50" name="Freeform 50"/>
            <p:cNvSpPr/>
            <p:nvPr/>
          </p:nvSpPr>
          <p:spPr>
            <a:xfrm>
              <a:off x="5403403" y="167096"/>
              <a:ext cx="2628607" cy="2628607"/>
            </a:xfrm>
            <a:custGeom>
              <a:avLst/>
              <a:gdLst/>
              <a:ahLst/>
              <a:cxnLst/>
              <a:rect l="l" t="t" r="r" b="b"/>
              <a:pathLst>
                <a:path w="2628607" h="2628607">
                  <a:moveTo>
                    <a:pt x="0" y="0"/>
                  </a:moveTo>
                  <a:lnTo>
                    <a:pt x="2628607" y="0"/>
                  </a:lnTo>
                  <a:lnTo>
                    <a:pt x="2628607" y="2628608"/>
                  </a:lnTo>
                  <a:lnTo>
                    <a:pt x="0" y="26286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51" name="Group 51"/>
            <p:cNvGrpSpPr/>
            <p:nvPr/>
          </p:nvGrpSpPr>
          <p:grpSpPr>
            <a:xfrm>
              <a:off x="7957937" y="170821"/>
              <a:ext cx="5236106" cy="2537481"/>
              <a:chOff x="0" y="0"/>
              <a:chExt cx="1397860" cy="677420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1397860" cy="677420"/>
              </a:xfrm>
              <a:custGeom>
                <a:avLst/>
                <a:gdLst/>
                <a:ahLst/>
                <a:cxnLst/>
                <a:rect l="l" t="t" r="r" b="b"/>
                <a:pathLst>
                  <a:path w="1397860" h="677420">
                    <a:moveTo>
                      <a:pt x="0" y="0"/>
                    </a:moveTo>
                    <a:lnTo>
                      <a:pt x="1397860" y="0"/>
                    </a:lnTo>
                    <a:lnTo>
                      <a:pt x="1397860" y="677420"/>
                    </a:lnTo>
                    <a:lnTo>
                      <a:pt x="0" y="677420"/>
                    </a:lnTo>
                    <a:close/>
                  </a:path>
                </a:pathLst>
              </a:custGeom>
              <a:solidFill>
                <a:srgbClr val="D4202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3" name="TextBox 53"/>
              <p:cNvSpPr txBox="1"/>
              <p:nvPr/>
            </p:nvSpPr>
            <p:spPr>
              <a:xfrm>
                <a:off x="0" y="-28575"/>
                <a:ext cx="1397860" cy="705995"/>
              </a:xfrm>
              <a:prstGeom prst="rect">
                <a:avLst/>
              </a:prstGeom>
            </p:spPr>
            <p:txBody>
              <a:bodyPr lIns="20084" tIns="20084" rIns="20084" bIns="20084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32697" y="160038"/>
              <a:ext cx="2709020" cy="2618601"/>
              <a:chOff x="0" y="0"/>
              <a:chExt cx="723215" cy="699076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723215" cy="699076"/>
              </a:xfrm>
              <a:custGeom>
                <a:avLst/>
                <a:gdLst/>
                <a:ahLst/>
                <a:cxnLst/>
                <a:rect l="l" t="t" r="r" b="b"/>
                <a:pathLst>
                  <a:path w="723215" h="699076">
                    <a:moveTo>
                      <a:pt x="0" y="0"/>
                    </a:moveTo>
                    <a:lnTo>
                      <a:pt x="723215" y="0"/>
                    </a:lnTo>
                    <a:lnTo>
                      <a:pt x="723215" y="699076"/>
                    </a:lnTo>
                    <a:lnTo>
                      <a:pt x="0" y="699076"/>
                    </a:lnTo>
                    <a:close/>
                  </a:path>
                </a:pathLst>
              </a:custGeom>
              <a:solidFill>
                <a:srgbClr val="049F5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6" name="TextBox 56"/>
              <p:cNvSpPr txBox="1"/>
              <p:nvPr/>
            </p:nvSpPr>
            <p:spPr>
              <a:xfrm>
                <a:off x="0" y="-28575"/>
                <a:ext cx="723215" cy="727651"/>
              </a:xfrm>
              <a:prstGeom prst="rect">
                <a:avLst/>
              </a:prstGeom>
            </p:spPr>
            <p:txBody>
              <a:bodyPr lIns="20084" tIns="20084" rIns="20084" bIns="20084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sp>
          <p:nvSpPr>
            <p:cNvPr id="57" name="Freeform 57"/>
            <p:cNvSpPr/>
            <p:nvPr/>
          </p:nvSpPr>
          <p:spPr>
            <a:xfrm>
              <a:off x="439452" y="432813"/>
              <a:ext cx="2151259" cy="2151259"/>
            </a:xfrm>
            <a:custGeom>
              <a:avLst/>
              <a:gdLst/>
              <a:ahLst/>
              <a:cxnLst/>
              <a:rect l="l" t="t" r="r" b="b"/>
              <a:pathLst>
                <a:path w="2151259" h="2151259">
                  <a:moveTo>
                    <a:pt x="0" y="0"/>
                  </a:moveTo>
                  <a:lnTo>
                    <a:pt x="2151260" y="0"/>
                  </a:lnTo>
                  <a:lnTo>
                    <a:pt x="2151260" y="2151259"/>
                  </a:lnTo>
                  <a:lnTo>
                    <a:pt x="0" y="215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8" name="Freeform 58"/>
            <p:cNvSpPr/>
            <p:nvPr/>
          </p:nvSpPr>
          <p:spPr>
            <a:xfrm rot="-8545017">
              <a:off x="432813" y="432813"/>
              <a:ext cx="2151259" cy="2151259"/>
            </a:xfrm>
            <a:custGeom>
              <a:avLst/>
              <a:gdLst/>
              <a:ahLst/>
              <a:cxnLst/>
              <a:rect l="l" t="t" r="r" b="b"/>
              <a:pathLst>
                <a:path w="2151259" h="2151259">
                  <a:moveTo>
                    <a:pt x="0" y="0"/>
                  </a:moveTo>
                  <a:lnTo>
                    <a:pt x="2151259" y="0"/>
                  </a:lnTo>
                  <a:lnTo>
                    <a:pt x="2151259" y="2151259"/>
                  </a:lnTo>
                  <a:lnTo>
                    <a:pt x="0" y="215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11211892" y="1710914"/>
              <a:ext cx="3054805" cy="470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20"/>
                </a:lnSpc>
              </a:pPr>
              <a:r>
                <a:rPr lang="en-US" sz="2085">
                  <a:solidFill>
                    <a:srgbClr val="FE5117"/>
                  </a:solidFill>
                  <a:latin typeface="Aleppo"/>
                  <a:ea typeface="Aleppo"/>
                  <a:cs typeface="Aleppo"/>
                  <a:sym typeface="Aleppo"/>
                </a:rPr>
                <a:t>JP’25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8762253" y="652201"/>
              <a:ext cx="3296488" cy="24463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59"/>
                </a:lnSpc>
              </a:pPr>
              <a:r>
                <a:rPr lang="en-US" sz="5010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LEARNING</a:t>
              </a:r>
            </a:p>
            <a:p>
              <a:pPr algn="l">
                <a:lnSpc>
                  <a:spcPts val="4559"/>
                </a:lnSpc>
              </a:pPr>
              <a:r>
                <a:rPr lang="en-US" sz="5010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ABOUT </a:t>
              </a:r>
            </a:p>
          </p:txBody>
        </p:sp>
        <p:grpSp>
          <p:nvGrpSpPr>
            <p:cNvPr id="61" name="Group 61"/>
            <p:cNvGrpSpPr/>
            <p:nvPr/>
          </p:nvGrpSpPr>
          <p:grpSpPr>
            <a:xfrm>
              <a:off x="34205472" y="170821"/>
              <a:ext cx="2778639" cy="2778639"/>
              <a:chOff x="0" y="0"/>
              <a:chExt cx="812800" cy="812800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3" name="TextBox 6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18330" tIns="18330" rIns="18330" bIns="18330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64" name="Freeform 64"/>
            <p:cNvSpPr/>
            <p:nvPr/>
          </p:nvSpPr>
          <p:spPr>
            <a:xfrm>
              <a:off x="33815662" y="426543"/>
              <a:ext cx="1380766" cy="850897"/>
            </a:xfrm>
            <a:custGeom>
              <a:avLst/>
              <a:gdLst/>
              <a:ahLst/>
              <a:cxnLst/>
              <a:rect l="l" t="t" r="r" b="b"/>
              <a:pathLst>
                <a:path w="1380766" h="850897">
                  <a:moveTo>
                    <a:pt x="0" y="0"/>
                  </a:moveTo>
                  <a:lnTo>
                    <a:pt x="1380766" y="0"/>
                  </a:lnTo>
                  <a:lnTo>
                    <a:pt x="1380766" y="850897"/>
                  </a:lnTo>
                  <a:lnTo>
                    <a:pt x="0" y="850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5" name="Freeform 65"/>
            <p:cNvSpPr/>
            <p:nvPr/>
          </p:nvSpPr>
          <p:spPr>
            <a:xfrm>
              <a:off x="35891087" y="983678"/>
              <a:ext cx="1389320" cy="856168"/>
            </a:xfrm>
            <a:custGeom>
              <a:avLst/>
              <a:gdLst/>
              <a:ahLst/>
              <a:cxnLst/>
              <a:rect l="l" t="t" r="r" b="b"/>
              <a:pathLst>
                <a:path w="1389320" h="856168">
                  <a:moveTo>
                    <a:pt x="0" y="0"/>
                  </a:moveTo>
                  <a:lnTo>
                    <a:pt x="1389320" y="0"/>
                  </a:lnTo>
                  <a:lnTo>
                    <a:pt x="1389320" y="856169"/>
                  </a:lnTo>
                  <a:lnTo>
                    <a:pt x="0" y="856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6" name="Freeform 66"/>
            <p:cNvSpPr/>
            <p:nvPr/>
          </p:nvSpPr>
          <p:spPr>
            <a:xfrm>
              <a:off x="34501768" y="1680795"/>
              <a:ext cx="1389320" cy="856168"/>
            </a:xfrm>
            <a:custGeom>
              <a:avLst/>
              <a:gdLst/>
              <a:ahLst/>
              <a:cxnLst/>
              <a:rect l="l" t="t" r="r" b="b"/>
              <a:pathLst>
                <a:path w="1389320" h="856168">
                  <a:moveTo>
                    <a:pt x="0" y="0"/>
                  </a:moveTo>
                  <a:lnTo>
                    <a:pt x="1389319" y="0"/>
                  </a:lnTo>
                  <a:lnTo>
                    <a:pt x="1389319" y="856168"/>
                  </a:lnTo>
                  <a:lnTo>
                    <a:pt x="0" y="8561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67" name="Group 67"/>
            <p:cNvGrpSpPr/>
            <p:nvPr/>
          </p:nvGrpSpPr>
          <p:grpSpPr>
            <a:xfrm>
              <a:off x="31460431" y="170821"/>
              <a:ext cx="2760322" cy="2702085"/>
              <a:chOff x="0" y="0"/>
              <a:chExt cx="802801" cy="785863"/>
            </a:xfrm>
          </p:grpSpPr>
          <p:sp>
            <p:nvSpPr>
              <p:cNvPr id="68" name="Freeform 68"/>
              <p:cNvSpPr/>
              <p:nvPr/>
            </p:nvSpPr>
            <p:spPr>
              <a:xfrm>
                <a:off x="0" y="0"/>
                <a:ext cx="802801" cy="785863"/>
              </a:xfrm>
              <a:custGeom>
                <a:avLst/>
                <a:gdLst/>
                <a:ahLst/>
                <a:cxnLst/>
                <a:rect l="l" t="t" r="r" b="b"/>
                <a:pathLst>
                  <a:path w="802801" h="785863">
                    <a:moveTo>
                      <a:pt x="0" y="0"/>
                    </a:moveTo>
                    <a:lnTo>
                      <a:pt x="802801" y="0"/>
                    </a:lnTo>
                    <a:lnTo>
                      <a:pt x="802801" y="785863"/>
                    </a:lnTo>
                    <a:lnTo>
                      <a:pt x="0" y="785863"/>
                    </a:lnTo>
                    <a:close/>
                  </a:path>
                </a:pathLst>
              </a:custGeom>
              <a:solidFill>
                <a:srgbClr val="049F5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9" name="TextBox 69"/>
              <p:cNvSpPr txBox="1"/>
              <p:nvPr/>
            </p:nvSpPr>
            <p:spPr>
              <a:xfrm>
                <a:off x="0" y="-28575"/>
                <a:ext cx="802801" cy="814438"/>
              </a:xfrm>
              <a:prstGeom prst="rect">
                <a:avLst/>
              </a:prstGeom>
            </p:spPr>
            <p:txBody>
              <a:bodyPr lIns="20637" tIns="20637" rIns="20637" bIns="20637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70" name="Group 70"/>
            <p:cNvGrpSpPr/>
            <p:nvPr/>
          </p:nvGrpSpPr>
          <p:grpSpPr>
            <a:xfrm>
              <a:off x="32022670" y="216434"/>
              <a:ext cx="1517788" cy="1517788"/>
              <a:chOff x="0" y="0"/>
              <a:chExt cx="812800" cy="812800"/>
            </a:xfrm>
          </p:grpSpPr>
          <p:sp>
            <p:nvSpPr>
              <p:cNvPr id="71" name="Freeform 7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2912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" name="TextBox 7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73" name="Group 73"/>
            <p:cNvGrpSpPr/>
            <p:nvPr/>
          </p:nvGrpSpPr>
          <p:grpSpPr>
            <a:xfrm>
              <a:off x="32781564" y="1278428"/>
              <a:ext cx="143096" cy="1594478"/>
              <a:chOff x="0" y="0"/>
              <a:chExt cx="76630" cy="853869"/>
            </a:xfrm>
          </p:grpSpPr>
          <p:sp>
            <p:nvSpPr>
              <p:cNvPr id="74" name="Freeform 74"/>
              <p:cNvSpPr/>
              <p:nvPr/>
            </p:nvSpPr>
            <p:spPr>
              <a:xfrm>
                <a:off x="0" y="0"/>
                <a:ext cx="76630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76630" h="853869">
                    <a:moveTo>
                      <a:pt x="0" y="0"/>
                    </a:moveTo>
                    <a:lnTo>
                      <a:pt x="76630" y="0"/>
                    </a:lnTo>
                    <a:lnTo>
                      <a:pt x="76630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5" name="TextBox 75"/>
              <p:cNvSpPr txBox="1"/>
              <p:nvPr/>
            </p:nvSpPr>
            <p:spPr>
              <a:xfrm>
                <a:off x="0" y="-28575"/>
                <a:ext cx="76630" cy="882444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76" name="Group 76"/>
            <p:cNvGrpSpPr/>
            <p:nvPr/>
          </p:nvGrpSpPr>
          <p:grpSpPr>
            <a:xfrm>
              <a:off x="32783964" y="606138"/>
              <a:ext cx="606199" cy="606199"/>
              <a:chOff x="0" y="0"/>
              <a:chExt cx="812800" cy="812800"/>
            </a:xfrm>
          </p:grpSpPr>
          <p:sp>
            <p:nvSpPr>
              <p:cNvPr id="77" name="Freeform 7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6A63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8" name="TextBox 7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79" name="Group 79"/>
            <p:cNvGrpSpPr/>
            <p:nvPr/>
          </p:nvGrpSpPr>
          <p:grpSpPr>
            <a:xfrm>
              <a:off x="32177640" y="738319"/>
              <a:ext cx="829538" cy="829538"/>
              <a:chOff x="0" y="0"/>
              <a:chExt cx="812800" cy="812800"/>
            </a:xfrm>
          </p:grpSpPr>
          <p:sp>
            <p:nvSpPr>
              <p:cNvPr id="80" name="Freeform 8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B13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1" name="TextBox 8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82" name="Group 82"/>
            <p:cNvGrpSpPr/>
            <p:nvPr/>
          </p:nvGrpSpPr>
          <p:grpSpPr>
            <a:xfrm>
              <a:off x="32963628" y="909238"/>
              <a:ext cx="966277" cy="966277"/>
              <a:chOff x="0" y="0"/>
              <a:chExt cx="812800" cy="812800"/>
            </a:xfrm>
          </p:grpSpPr>
          <p:sp>
            <p:nvSpPr>
              <p:cNvPr id="83" name="Freeform 8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B13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4" name="TextBox 8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85" name="Group 85"/>
            <p:cNvGrpSpPr/>
            <p:nvPr/>
          </p:nvGrpSpPr>
          <p:grpSpPr>
            <a:xfrm>
              <a:off x="31785661" y="1102950"/>
              <a:ext cx="966277" cy="966277"/>
              <a:chOff x="0" y="0"/>
              <a:chExt cx="812800" cy="812800"/>
            </a:xfrm>
          </p:grpSpPr>
          <p:sp>
            <p:nvSpPr>
              <p:cNvPr id="86" name="Freeform 8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6A63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7" name="TextBox 8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88" name="Group 88"/>
            <p:cNvGrpSpPr/>
            <p:nvPr/>
          </p:nvGrpSpPr>
          <p:grpSpPr>
            <a:xfrm rot="2107347">
              <a:off x="33029854" y="1063809"/>
              <a:ext cx="60380" cy="873894"/>
              <a:chOff x="0" y="0"/>
              <a:chExt cx="32335" cy="467984"/>
            </a:xfrm>
          </p:grpSpPr>
          <p:sp>
            <p:nvSpPr>
              <p:cNvPr id="89" name="Freeform 89"/>
              <p:cNvSpPr/>
              <p:nvPr/>
            </p:nvSpPr>
            <p:spPr>
              <a:xfrm>
                <a:off x="0" y="0"/>
                <a:ext cx="32335" cy="467984"/>
              </a:xfrm>
              <a:custGeom>
                <a:avLst/>
                <a:gdLst/>
                <a:ahLst/>
                <a:cxnLst/>
                <a:rect l="l" t="t" r="r" b="b"/>
                <a:pathLst>
                  <a:path w="32335" h="467984">
                    <a:moveTo>
                      <a:pt x="0" y="0"/>
                    </a:moveTo>
                    <a:lnTo>
                      <a:pt x="32335" y="0"/>
                    </a:lnTo>
                    <a:lnTo>
                      <a:pt x="32335" y="467984"/>
                    </a:lnTo>
                    <a:lnTo>
                      <a:pt x="0" y="467984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" name="TextBox 90"/>
              <p:cNvSpPr txBox="1"/>
              <p:nvPr/>
            </p:nvSpPr>
            <p:spPr>
              <a:xfrm>
                <a:off x="0" y="-28575"/>
                <a:ext cx="32335" cy="496559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91" name="Group 91"/>
            <p:cNvGrpSpPr/>
            <p:nvPr/>
          </p:nvGrpSpPr>
          <p:grpSpPr>
            <a:xfrm rot="-1991349">
              <a:off x="32602271" y="1637995"/>
              <a:ext cx="45585" cy="763509"/>
              <a:chOff x="0" y="0"/>
              <a:chExt cx="24412" cy="408871"/>
            </a:xfrm>
          </p:grpSpPr>
          <p:sp>
            <p:nvSpPr>
              <p:cNvPr id="92" name="Freeform 92"/>
              <p:cNvSpPr/>
              <p:nvPr/>
            </p:nvSpPr>
            <p:spPr>
              <a:xfrm>
                <a:off x="0" y="0"/>
                <a:ext cx="24412" cy="408871"/>
              </a:xfrm>
              <a:custGeom>
                <a:avLst/>
                <a:gdLst/>
                <a:ahLst/>
                <a:cxnLst/>
                <a:rect l="l" t="t" r="r" b="b"/>
                <a:pathLst>
                  <a:path w="24412" h="408871">
                    <a:moveTo>
                      <a:pt x="0" y="0"/>
                    </a:moveTo>
                    <a:lnTo>
                      <a:pt x="24412" y="0"/>
                    </a:lnTo>
                    <a:lnTo>
                      <a:pt x="24412" y="408871"/>
                    </a:lnTo>
                    <a:lnTo>
                      <a:pt x="0" y="40887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3" name="TextBox 93"/>
              <p:cNvSpPr txBox="1"/>
              <p:nvPr/>
            </p:nvSpPr>
            <p:spPr>
              <a:xfrm>
                <a:off x="0" y="-28575"/>
                <a:ext cx="24412" cy="437446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94" name="Group 94"/>
            <p:cNvGrpSpPr/>
            <p:nvPr/>
          </p:nvGrpSpPr>
          <p:grpSpPr>
            <a:xfrm rot="4531487">
              <a:off x="33206990" y="1308665"/>
              <a:ext cx="35028" cy="333139"/>
              <a:chOff x="0" y="0"/>
              <a:chExt cx="18758" cy="178401"/>
            </a:xfrm>
          </p:grpSpPr>
          <p:sp>
            <p:nvSpPr>
              <p:cNvPr id="95" name="Freeform 95"/>
              <p:cNvSpPr/>
              <p:nvPr/>
            </p:nvSpPr>
            <p:spPr>
              <a:xfrm>
                <a:off x="0" y="0"/>
                <a:ext cx="18758" cy="178401"/>
              </a:xfrm>
              <a:custGeom>
                <a:avLst/>
                <a:gdLst/>
                <a:ahLst/>
                <a:cxnLst/>
                <a:rect l="l" t="t" r="r" b="b"/>
                <a:pathLst>
                  <a:path w="18758" h="178401">
                    <a:moveTo>
                      <a:pt x="0" y="0"/>
                    </a:moveTo>
                    <a:lnTo>
                      <a:pt x="18758" y="0"/>
                    </a:lnTo>
                    <a:lnTo>
                      <a:pt x="18758" y="178401"/>
                    </a:lnTo>
                    <a:lnTo>
                      <a:pt x="0" y="17840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6" name="TextBox 96"/>
              <p:cNvSpPr txBox="1"/>
              <p:nvPr/>
            </p:nvSpPr>
            <p:spPr>
              <a:xfrm>
                <a:off x="0" y="-28575"/>
                <a:ext cx="18758" cy="206976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97" name="Group 97"/>
            <p:cNvGrpSpPr/>
            <p:nvPr/>
          </p:nvGrpSpPr>
          <p:grpSpPr>
            <a:xfrm>
              <a:off x="21073578" y="167096"/>
              <a:ext cx="2702085" cy="2702085"/>
              <a:chOff x="0" y="0"/>
              <a:chExt cx="812800" cy="812800"/>
            </a:xfrm>
          </p:grpSpPr>
          <p:sp>
            <p:nvSpPr>
              <p:cNvPr id="98" name="Freeform 9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EBD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9" name="TextBox 99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17825" tIns="17825" rIns="17825" bIns="17825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100" name="Freeform 100"/>
            <p:cNvSpPr/>
            <p:nvPr/>
          </p:nvSpPr>
          <p:spPr>
            <a:xfrm>
              <a:off x="21825812" y="212836"/>
              <a:ext cx="1197615" cy="2610606"/>
            </a:xfrm>
            <a:custGeom>
              <a:avLst/>
              <a:gdLst/>
              <a:ahLst/>
              <a:cxnLst/>
              <a:rect l="l" t="t" r="r" b="b"/>
              <a:pathLst>
                <a:path w="1197615" h="2610606">
                  <a:moveTo>
                    <a:pt x="0" y="0"/>
                  </a:moveTo>
                  <a:lnTo>
                    <a:pt x="1197616" y="0"/>
                  </a:lnTo>
                  <a:lnTo>
                    <a:pt x="1197616" y="2610606"/>
                  </a:lnTo>
                  <a:lnTo>
                    <a:pt x="0" y="2610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101" name="Group 101"/>
            <p:cNvGrpSpPr/>
            <p:nvPr/>
          </p:nvGrpSpPr>
          <p:grpSpPr>
            <a:xfrm>
              <a:off x="23775662" y="167096"/>
              <a:ext cx="2628607" cy="2628607"/>
              <a:chOff x="0" y="0"/>
              <a:chExt cx="812800" cy="812800"/>
            </a:xfrm>
          </p:grpSpPr>
          <p:sp>
            <p:nvSpPr>
              <p:cNvPr id="102" name="Freeform 10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3" name="TextBox 10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17340" tIns="17340" rIns="17340" bIns="17340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104" name="Freeform 104"/>
            <p:cNvSpPr/>
            <p:nvPr/>
          </p:nvSpPr>
          <p:spPr>
            <a:xfrm>
              <a:off x="23775662" y="167096"/>
              <a:ext cx="2628607" cy="2628607"/>
            </a:xfrm>
            <a:custGeom>
              <a:avLst/>
              <a:gdLst/>
              <a:ahLst/>
              <a:cxnLst/>
              <a:rect l="l" t="t" r="r" b="b"/>
              <a:pathLst>
                <a:path w="2628607" h="2628607">
                  <a:moveTo>
                    <a:pt x="0" y="0"/>
                  </a:moveTo>
                  <a:lnTo>
                    <a:pt x="2628608" y="0"/>
                  </a:lnTo>
                  <a:lnTo>
                    <a:pt x="2628608" y="2628608"/>
                  </a:lnTo>
                  <a:lnTo>
                    <a:pt x="0" y="26286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105" name="Group 105"/>
            <p:cNvGrpSpPr/>
            <p:nvPr/>
          </p:nvGrpSpPr>
          <p:grpSpPr>
            <a:xfrm>
              <a:off x="26330196" y="170821"/>
              <a:ext cx="5236106" cy="2537481"/>
              <a:chOff x="0" y="0"/>
              <a:chExt cx="1397860" cy="677420"/>
            </a:xfrm>
          </p:grpSpPr>
          <p:sp>
            <p:nvSpPr>
              <p:cNvPr id="106" name="Freeform 106"/>
              <p:cNvSpPr/>
              <p:nvPr/>
            </p:nvSpPr>
            <p:spPr>
              <a:xfrm>
                <a:off x="0" y="0"/>
                <a:ext cx="1397860" cy="677420"/>
              </a:xfrm>
              <a:custGeom>
                <a:avLst/>
                <a:gdLst/>
                <a:ahLst/>
                <a:cxnLst/>
                <a:rect l="l" t="t" r="r" b="b"/>
                <a:pathLst>
                  <a:path w="1397860" h="677420">
                    <a:moveTo>
                      <a:pt x="0" y="0"/>
                    </a:moveTo>
                    <a:lnTo>
                      <a:pt x="1397860" y="0"/>
                    </a:lnTo>
                    <a:lnTo>
                      <a:pt x="1397860" y="677420"/>
                    </a:lnTo>
                    <a:lnTo>
                      <a:pt x="0" y="677420"/>
                    </a:lnTo>
                    <a:close/>
                  </a:path>
                </a:pathLst>
              </a:custGeom>
              <a:solidFill>
                <a:srgbClr val="D4202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7" name="TextBox 107"/>
              <p:cNvSpPr txBox="1"/>
              <p:nvPr/>
            </p:nvSpPr>
            <p:spPr>
              <a:xfrm>
                <a:off x="0" y="-28575"/>
                <a:ext cx="1397860" cy="705995"/>
              </a:xfrm>
              <a:prstGeom prst="rect">
                <a:avLst/>
              </a:prstGeom>
            </p:spPr>
            <p:txBody>
              <a:bodyPr lIns="20084" tIns="20084" rIns="20084" bIns="20084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108" name="Group 108"/>
            <p:cNvGrpSpPr/>
            <p:nvPr/>
          </p:nvGrpSpPr>
          <p:grpSpPr>
            <a:xfrm>
              <a:off x="18404957" y="160038"/>
              <a:ext cx="2709020" cy="2618601"/>
              <a:chOff x="0" y="0"/>
              <a:chExt cx="723215" cy="699076"/>
            </a:xfrm>
          </p:grpSpPr>
          <p:sp>
            <p:nvSpPr>
              <p:cNvPr id="109" name="Freeform 109"/>
              <p:cNvSpPr/>
              <p:nvPr/>
            </p:nvSpPr>
            <p:spPr>
              <a:xfrm>
                <a:off x="0" y="0"/>
                <a:ext cx="723215" cy="699076"/>
              </a:xfrm>
              <a:custGeom>
                <a:avLst/>
                <a:gdLst/>
                <a:ahLst/>
                <a:cxnLst/>
                <a:rect l="l" t="t" r="r" b="b"/>
                <a:pathLst>
                  <a:path w="723215" h="699076">
                    <a:moveTo>
                      <a:pt x="0" y="0"/>
                    </a:moveTo>
                    <a:lnTo>
                      <a:pt x="723215" y="0"/>
                    </a:lnTo>
                    <a:lnTo>
                      <a:pt x="723215" y="699076"/>
                    </a:lnTo>
                    <a:lnTo>
                      <a:pt x="0" y="699076"/>
                    </a:lnTo>
                    <a:close/>
                  </a:path>
                </a:pathLst>
              </a:custGeom>
              <a:solidFill>
                <a:srgbClr val="049F5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0" name="TextBox 110"/>
              <p:cNvSpPr txBox="1"/>
              <p:nvPr/>
            </p:nvSpPr>
            <p:spPr>
              <a:xfrm>
                <a:off x="0" y="-28575"/>
                <a:ext cx="723215" cy="727651"/>
              </a:xfrm>
              <a:prstGeom prst="rect">
                <a:avLst/>
              </a:prstGeom>
            </p:spPr>
            <p:txBody>
              <a:bodyPr lIns="20084" tIns="20084" rIns="20084" bIns="20084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sp>
          <p:nvSpPr>
            <p:cNvPr id="111" name="Freeform 111"/>
            <p:cNvSpPr/>
            <p:nvPr/>
          </p:nvSpPr>
          <p:spPr>
            <a:xfrm>
              <a:off x="18811712" y="432813"/>
              <a:ext cx="2151259" cy="2151259"/>
            </a:xfrm>
            <a:custGeom>
              <a:avLst/>
              <a:gdLst/>
              <a:ahLst/>
              <a:cxnLst/>
              <a:rect l="l" t="t" r="r" b="b"/>
              <a:pathLst>
                <a:path w="2151259" h="2151259">
                  <a:moveTo>
                    <a:pt x="0" y="0"/>
                  </a:moveTo>
                  <a:lnTo>
                    <a:pt x="2151259" y="0"/>
                  </a:lnTo>
                  <a:lnTo>
                    <a:pt x="2151259" y="2151259"/>
                  </a:lnTo>
                  <a:lnTo>
                    <a:pt x="0" y="215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2" name="Freeform 112"/>
            <p:cNvSpPr/>
            <p:nvPr/>
          </p:nvSpPr>
          <p:spPr>
            <a:xfrm rot="-8545017">
              <a:off x="18805072" y="432813"/>
              <a:ext cx="2151259" cy="2151259"/>
            </a:xfrm>
            <a:custGeom>
              <a:avLst/>
              <a:gdLst/>
              <a:ahLst/>
              <a:cxnLst/>
              <a:rect l="l" t="t" r="r" b="b"/>
              <a:pathLst>
                <a:path w="2151259" h="2151259">
                  <a:moveTo>
                    <a:pt x="0" y="0"/>
                  </a:moveTo>
                  <a:lnTo>
                    <a:pt x="2151259" y="0"/>
                  </a:lnTo>
                  <a:lnTo>
                    <a:pt x="2151259" y="2151259"/>
                  </a:lnTo>
                  <a:lnTo>
                    <a:pt x="0" y="215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3" name="TextBox 113"/>
            <p:cNvSpPr txBox="1"/>
            <p:nvPr/>
          </p:nvSpPr>
          <p:spPr>
            <a:xfrm>
              <a:off x="29584152" y="1710914"/>
              <a:ext cx="3054805" cy="470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20"/>
                </a:lnSpc>
              </a:pPr>
              <a:r>
                <a:rPr lang="en-US" sz="2085">
                  <a:solidFill>
                    <a:srgbClr val="FE5117"/>
                  </a:solidFill>
                  <a:latin typeface="Aleppo"/>
                  <a:ea typeface="Aleppo"/>
                  <a:cs typeface="Aleppo"/>
                  <a:sym typeface="Aleppo"/>
                </a:rPr>
                <a:t>JP’25</a:t>
              </a:r>
            </a:p>
          </p:txBody>
        </p:sp>
        <p:sp>
          <p:nvSpPr>
            <p:cNvPr id="114" name="TextBox 114"/>
            <p:cNvSpPr txBox="1"/>
            <p:nvPr/>
          </p:nvSpPr>
          <p:spPr>
            <a:xfrm>
              <a:off x="27134512" y="652201"/>
              <a:ext cx="3296488" cy="24463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59"/>
                </a:lnSpc>
              </a:pPr>
              <a:r>
                <a:rPr lang="en-US" sz="5010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LEARNING</a:t>
              </a:r>
            </a:p>
            <a:p>
              <a:pPr algn="l">
                <a:lnSpc>
                  <a:spcPts val="4559"/>
                </a:lnSpc>
              </a:pPr>
              <a:r>
                <a:rPr lang="en-US" sz="5010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ABOUT </a:t>
              </a:r>
            </a:p>
          </p:txBody>
        </p:sp>
      </p:grpSp>
      <p:grpSp>
        <p:nvGrpSpPr>
          <p:cNvPr id="115" name="Group 115"/>
          <p:cNvGrpSpPr/>
          <p:nvPr/>
        </p:nvGrpSpPr>
        <p:grpSpPr>
          <a:xfrm>
            <a:off x="-480925" y="-1224800"/>
            <a:ext cx="23498144" cy="1811367"/>
            <a:chOff x="0" y="0"/>
            <a:chExt cx="31330858" cy="2415157"/>
          </a:xfrm>
        </p:grpSpPr>
        <p:grpSp>
          <p:nvGrpSpPr>
            <p:cNvPr id="116" name="Group 116"/>
            <p:cNvGrpSpPr/>
            <p:nvPr/>
          </p:nvGrpSpPr>
          <p:grpSpPr>
            <a:xfrm>
              <a:off x="4350481" y="336445"/>
              <a:ext cx="4492127" cy="2072057"/>
              <a:chOff x="0" y="0"/>
              <a:chExt cx="1414837" cy="652614"/>
            </a:xfrm>
          </p:grpSpPr>
          <p:sp>
            <p:nvSpPr>
              <p:cNvPr id="117" name="Freeform 117"/>
              <p:cNvSpPr/>
              <p:nvPr/>
            </p:nvSpPr>
            <p:spPr>
              <a:xfrm>
                <a:off x="0" y="0"/>
                <a:ext cx="1414837" cy="652614"/>
              </a:xfrm>
              <a:custGeom>
                <a:avLst/>
                <a:gdLst/>
                <a:ahLst/>
                <a:cxnLst/>
                <a:rect l="l" t="t" r="r" b="b"/>
                <a:pathLst>
                  <a:path w="1414837" h="652614">
                    <a:moveTo>
                      <a:pt x="0" y="0"/>
                    </a:moveTo>
                    <a:lnTo>
                      <a:pt x="1414837" y="0"/>
                    </a:lnTo>
                    <a:lnTo>
                      <a:pt x="1414837" y="652614"/>
                    </a:lnTo>
                    <a:lnTo>
                      <a:pt x="0" y="652614"/>
                    </a:lnTo>
                    <a:close/>
                  </a:path>
                </a:pathLst>
              </a:custGeom>
              <a:solidFill>
                <a:srgbClr val="63C8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8" name="TextBox 118"/>
              <p:cNvSpPr txBox="1"/>
              <p:nvPr/>
            </p:nvSpPr>
            <p:spPr>
              <a:xfrm>
                <a:off x="0" y="-19050"/>
                <a:ext cx="1414837" cy="671664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19" name="Group 119"/>
            <p:cNvGrpSpPr/>
            <p:nvPr/>
          </p:nvGrpSpPr>
          <p:grpSpPr>
            <a:xfrm>
              <a:off x="2143381" y="199836"/>
              <a:ext cx="2207101" cy="2215321"/>
              <a:chOff x="0" y="0"/>
              <a:chExt cx="1310734" cy="1315616"/>
            </a:xfrm>
          </p:grpSpPr>
          <p:sp>
            <p:nvSpPr>
              <p:cNvPr id="120" name="Freeform 120"/>
              <p:cNvSpPr/>
              <p:nvPr/>
            </p:nvSpPr>
            <p:spPr>
              <a:xfrm>
                <a:off x="0" y="0"/>
                <a:ext cx="1310734" cy="1315616"/>
              </a:xfrm>
              <a:custGeom>
                <a:avLst/>
                <a:gdLst/>
                <a:ahLst/>
                <a:cxnLst/>
                <a:rect l="l" t="t" r="r" b="b"/>
                <a:pathLst>
                  <a:path w="1310734" h="1315616">
                    <a:moveTo>
                      <a:pt x="0" y="0"/>
                    </a:moveTo>
                    <a:lnTo>
                      <a:pt x="1310734" y="0"/>
                    </a:lnTo>
                    <a:lnTo>
                      <a:pt x="1310734" y="1315616"/>
                    </a:lnTo>
                    <a:lnTo>
                      <a:pt x="0" y="1315616"/>
                    </a:lnTo>
                    <a:close/>
                  </a:path>
                </a:pathLst>
              </a:custGeom>
              <a:solidFill>
                <a:srgbClr val="D4202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1" name="TextBox 121"/>
              <p:cNvSpPr txBox="1"/>
              <p:nvPr/>
            </p:nvSpPr>
            <p:spPr>
              <a:xfrm>
                <a:off x="0" y="-19050"/>
                <a:ext cx="1310734" cy="1334666"/>
              </a:xfrm>
              <a:prstGeom prst="rect">
                <a:avLst/>
              </a:prstGeom>
            </p:spPr>
            <p:txBody>
              <a:bodyPr lIns="14771" tIns="14771" rIns="14771" bIns="14771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sp>
          <p:nvSpPr>
            <p:cNvPr id="122" name="Freeform 122"/>
            <p:cNvSpPr/>
            <p:nvPr/>
          </p:nvSpPr>
          <p:spPr>
            <a:xfrm>
              <a:off x="2298440" y="306698"/>
              <a:ext cx="1931493" cy="1970911"/>
            </a:xfrm>
            <a:custGeom>
              <a:avLst/>
              <a:gdLst/>
              <a:ahLst/>
              <a:cxnLst/>
              <a:rect l="l" t="t" r="r" b="b"/>
              <a:pathLst>
                <a:path w="1931493" h="1970911">
                  <a:moveTo>
                    <a:pt x="0" y="0"/>
                  </a:moveTo>
                  <a:lnTo>
                    <a:pt x="1931493" y="0"/>
                  </a:lnTo>
                  <a:lnTo>
                    <a:pt x="1931493" y="1970911"/>
                  </a:lnTo>
                  <a:lnTo>
                    <a:pt x="0" y="1970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23" name="Freeform 123"/>
            <p:cNvSpPr/>
            <p:nvPr/>
          </p:nvSpPr>
          <p:spPr>
            <a:xfrm rot="288810">
              <a:off x="2403037" y="438539"/>
              <a:ext cx="1722299" cy="1707229"/>
            </a:xfrm>
            <a:custGeom>
              <a:avLst/>
              <a:gdLst/>
              <a:ahLst/>
              <a:cxnLst/>
              <a:rect l="l" t="t" r="r" b="b"/>
              <a:pathLst>
                <a:path w="1722299" h="1707229">
                  <a:moveTo>
                    <a:pt x="0" y="0"/>
                  </a:moveTo>
                  <a:lnTo>
                    <a:pt x="1722299" y="0"/>
                  </a:lnTo>
                  <a:lnTo>
                    <a:pt x="1722299" y="1707229"/>
                  </a:lnTo>
                  <a:lnTo>
                    <a:pt x="0" y="1707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124" name="Group 124"/>
            <p:cNvGrpSpPr/>
            <p:nvPr/>
          </p:nvGrpSpPr>
          <p:grpSpPr>
            <a:xfrm>
              <a:off x="8585932" y="0"/>
              <a:ext cx="2404302" cy="2404302"/>
              <a:chOff x="0" y="0"/>
              <a:chExt cx="812800" cy="812800"/>
            </a:xfrm>
          </p:grpSpPr>
          <p:sp>
            <p:nvSpPr>
              <p:cNvPr id="125" name="Freeform 1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6" name="TextBox 12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441"/>
                  </a:lnSpc>
                </a:pPr>
                <a:endParaRPr/>
              </a:p>
            </p:txBody>
          </p:sp>
        </p:grpSp>
        <p:sp>
          <p:nvSpPr>
            <p:cNvPr id="127" name="Freeform 127"/>
            <p:cNvSpPr/>
            <p:nvPr/>
          </p:nvSpPr>
          <p:spPr>
            <a:xfrm>
              <a:off x="8676681" y="115188"/>
              <a:ext cx="2204648" cy="2204648"/>
            </a:xfrm>
            <a:custGeom>
              <a:avLst/>
              <a:gdLst/>
              <a:ahLst/>
              <a:cxnLst/>
              <a:rect l="l" t="t" r="r" b="b"/>
              <a:pathLst>
                <a:path w="2204648" h="2204648">
                  <a:moveTo>
                    <a:pt x="0" y="0"/>
                  </a:moveTo>
                  <a:lnTo>
                    <a:pt x="2204648" y="0"/>
                  </a:lnTo>
                  <a:lnTo>
                    <a:pt x="2204648" y="2204649"/>
                  </a:lnTo>
                  <a:lnTo>
                    <a:pt x="0" y="2204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128" name="Group 128"/>
            <p:cNvGrpSpPr/>
            <p:nvPr/>
          </p:nvGrpSpPr>
          <p:grpSpPr>
            <a:xfrm>
              <a:off x="0" y="195580"/>
              <a:ext cx="2175241" cy="2219577"/>
              <a:chOff x="0" y="0"/>
              <a:chExt cx="685112" cy="699076"/>
            </a:xfrm>
          </p:grpSpPr>
          <p:sp>
            <p:nvSpPr>
              <p:cNvPr id="129" name="Freeform 129"/>
              <p:cNvSpPr/>
              <p:nvPr/>
            </p:nvSpPr>
            <p:spPr>
              <a:xfrm>
                <a:off x="0" y="0"/>
                <a:ext cx="685112" cy="699076"/>
              </a:xfrm>
              <a:custGeom>
                <a:avLst/>
                <a:gdLst/>
                <a:ahLst/>
                <a:cxnLst/>
                <a:rect l="l" t="t" r="r" b="b"/>
                <a:pathLst>
                  <a:path w="685112" h="699076">
                    <a:moveTo>
                      <a:pt x="0" y="0"/>
                    </a:moveTo>
                    <a:lnTo>
                      <a:pt x="685112" y="0"/>
                    </a:lnTo>
                    <a:lnTo>
                      <a:pt x="685112" y="699076"/>
                    </a:lnTo>
                    <a:lnTo>
                      <a:pt x="0" y="699076"/>
                    </a:lnTo>
                    <a:close/>
                  </a:path>
                </a:pathLst>
              </a:custGeom>
              <a:solidFill>
                <a:srgbClr val="2C74B3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0" name="TextBox 130"/>
              <p:cNvSpPr txBox="1"/>
              <p:nvPr/>
            </p:nvSpPr>
            <p:spPr>
              <a:xfrm>
                <a:off x="0" y="-19050"/>
                <a:ext cx="685112" cy="718126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sp>
          <p:nvSpPr>
            <p:cNvPr id="131" name="Freeform 131"/>
            <p:cNvSpPr/>
            <p:nvPr/>
          </p:nvSpPr>
          <p:spPr>
            <a:xfrm>
              <a:off x="208252" y="280131"/>
              <a:ext cx="1758736" cy="2030287"/>
            </a:xfrm>
            <a:custGeom>
              <a:avLst/>
              <a:gdLst/>
              <a:ahLst/>
              <a:cxnLst/>
              <a:rect l="l" t="t" r="r" b="b"/>
              <a:pathLst>
                <a:path w="1758736" h="2030287">
                  <a:moveTo>
                    <a:pt x="0" y="0"/>
                  </a:moveTo>
                  <a:lnTo>
                    <a:pt x="1758737" y="0"/>
                  </a:lnTo>
                  <a:lnTo>
                    <a:pt x="1758737" y="2030288"/>
                  </a:lnTo>
                  <a:lnTo>
                    <a:pt x="0" y="2030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132" name="Group 132"/>
            <p:cNvGrpSpPr/>
            <p:nvPr/>
          </p:nvGrpSpPr>
          <p:grpSpPr>
            <a:xfrm>
              <a:off x="10962147" y="108674"/>
              <a:ext cx="2156582" cy="2222174"/>
              <a:chOff x="0" y="0"/>
              <a:chExt cx="679236" cy="699894"/>
            </a:xfrm>
          </p:grpSpPr>
          <p:sp>
            <p:nvSpPr>
              <p:cNvPr id="133" name="Freeform 133"/>
              <p:cNvSpPr/>
              <p:nvPr/>
            </p:nvSpPr>
            <p:spPr>
              <a:xfrm>
                <a:off x="0" y="0"/>
                <a:ext cx="679236" cy="699894"/>
              </a:xfrm>
              <a:custGeom>
                <a:avLst/>
                <a:gdLst/>
                <a:ahLst/>
                <a:cxnLst/>
                <a:rect l="l" t="t" r="r" b="b"/>
                <a:pathLst>
                  <a:path w="679236" h="699894">
                    <a:moveTo>
                      <a:pt x="0" y="0"/>
                    </a:moveTo>
                    <a:lnTo>
                      <a:pt x="679236" y="0"/>
                    </a:lnTo>
                    <a:lnTo>
                      <a:pt x="679236" y="699894"/>
                    </a:lnTo>
                    <a:lnTo>
                      <a:pt x="0" y="699894"/>
                    </a:ln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4" name="TextBox 134"/>
              <p:cNvSpPr txBox="1"/>
              <p:nvPr/>
            </p:nvSpPr>
            <p:spPr>
              <a:xfrm>
                <a:off x="0" y="-19050"/>
                <a:ext cx="679236" cy="718944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35" name="Group 135"/>
            <p:cNvGrpSpPr/>
            <p:nvPr/>
          </p:nvGrpSpPr>
          <p:grpSpPr>
            <a:xfrm>
              <a:off x="13133458" y="123649"/>
              <a:ext cx="2370590" cy="2280653"/>
              <a:chOff x="0" y="0"/>
              <a:chExt cx="727495" cy="699894"/>
            </a:xfrm>
          </p:grpSpPr>
          <p:sp>
            <p:nvSpPr>
              <p:cNvPr id="136" name="Freeform 136"/>
              <p:cNvSpPr/>
              <p:nvPr/>
            </p:nvSpPr>
            <p:spPr>
              <a:xfrm>
                <a:off x="0" y="0"/>
                <a:ext cx="727495" cy="699894"/>
              </a:xfrm>
              <a:custGeom>
                <a:avLst/>
                <a:gdLst/>
                <a:ahLst/>
                <a:cxnLst/>
                <a:rect l="l" t="t" r="r" b="b"/>
                <a:pathLst>
                  <a:path w="727495" h="699894">
                    <a:moveTo>
                      <a:pt x="0" y="0"/>
                    </a:moveTo>
                    <a:lnTo>
                      <a:pt x="727495" y="0"/>
                    </a:lnTo>
                    <a:lnTo>
                      <a:pt x="727495" y="699894"/>
                    </a:lnTo>
                    <a:lnTo>
                      <a:pt x="0" y="699894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7" name="TextBox 137"/>
              <p:cNvSpPr txBox="1"/>
              <p:nvPr/>
            </p:nvSpPr>
            <p:spPr>
              <a:xfrm>
                <a:off x="0" y="-19050"/>
                <a:ext cx="727495" cy="718944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38" name="Group 138"/>
            <p:cNvGrpSpPr/>
            <p:nvPr/>
          </p:nvGrpSpPr>
          <p:grpSpPr>
            <a:xfrm>
              <a:off x="10906302" y="100226"/>
              <a:ext cx="2227156" cy="2304076"/>
              <a:chOff x="0" y="0"/>
              <a:chExt cx="1374245" cy="1421708"/>
            </a:xfrm>
          </p:grpSpPr>
          <p:sp>
            <p:nvSpPr>
              <p:cNvPr id="139" name="Freeform 139"/>
              <p:cNvSpPr/>
              <p:nvPr/>
            </p:nvSpPr>
            <p:spPr>
              <a:xfrm>
                <a:off x="0" y="0"/>
                <a:ext cx="1374245" cy="1421708"/>
              </a:xfrm>
              <a:custGeom>
                <a:avLst/>
                <a:gdLst/>
                <a:ahLst/>
                <a:cxnLst/>
                <a:rect l="l" t="t" r="r" b="b"/>
                <a:pathLst>
                  <a:path w="1374245" h="1421708">
                    <a:moveTo>
                      <a:pt x="0" y="0"/>
                    </a:moveTo>
                    <a:lnTo>
                      <a:pt x="1374245" y="0"/>
                    </a:lnTo>
                    <a:lnTo>
                      <a:pt x="1374245" y="1421708"/>
                    </a:lnTo>
                    <a:lnTo>
                      <a:pt x="0" y="1421708"/>
                    </a:lnTo>
                    <a:close/>
                  </a:path>
                </a:pathLst>
              </a:custGeom>
              <a:solidFill>
                <a:srgbClr val="14427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0" name="TextBox 140"/>
              <p:cNvSpPr txBox="1"/>
              <p:nvPr/>
            </p:nvSpPr>
            <p:spPr>
              <a:xfrm>
                <a:off x="0" y="-19050"/>
                <a:ext cx="1374245" cy="1440758"/>
              </a:xfrm>
              <a:prstGeom prst="rect">
                <a:avLst/>
              </a:prstGeom>
            </p:spPr>
            <p:txBody>
              <a:bodyPr lIns="10703" tIns="10703" rIns="10703" bIns="10703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41" name="Group 141"/>
            <p:cNvGrpSpPr/>
            <p:nvPr/>
          </p:nvGrpSpPr>
          <p:grpSpPr>
            <a:xfrm>
              <a:off x="12127435" y="947584"/>
              <a:ext cx="304622" cy="302608"/>
              <a:chOff x="0" y="0"/>
              <a:chExt cx="818211" cy="812800"/>
            </a:xfrm>
          </p:grpSpPr>
          <p:sp>
            <p:nvSpPr>
              <p:cNvPr id="142" name="Freeform 142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5B394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3" name="TextBox 143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44" name="Group 144"/>
            <p:cNvGrpSpPr/>
            <p:nvPr/>
          </p:nvGrpSpPr>
          <p:grpSpPr>
            <a:xfrm>
              <a:off x="11488594" y="617428"/>
              <a:ext cx="719891" cy="715130"/>
              <a:chOff x="0" y="0"/>
              <a:chExt cx="818211" cy="812800"/>
            </a:xfrm>
          </p:grpSpPr>
          <p:sp>
            <p:nvSpPr>
              <p:cNvPr id="145" name="Freeform 145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6" name="TextBox 146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47" name="Group 147"/>
            <p:cNvGrpSpPr/>
            <p:nvPr/>
          </p:nvGrpSpPr>
          <p:grpSpPr>
            <a:xfrm>
              <a:off x="11926036" y="974993"/>
              <a:ext cx="129127" cy="1429309"/>
              <a:chOff x="0" y="0"/>
              <a:chExt cx="77140" cy="853869"/>
            </a:xfrm>
          </p:grpSpPr>
          <p:sp>
            <p:nvSpPr>
              <p:cNvPr id="148" name="Freeform 148"/>
              <p:cNvSpPr/>
              <p:nvPr/>
            </p:nvSpPr>
            <p:spPr>
              <a:xfrm>
                <a:off x="0" y="0"/>
                <a:ext cx="77140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77140" h="853869">
                    <a:moveTo>
                      <a:pt x="0" y="0"/>
                    </a:moveTo>
                    <a:lnTo>
                      <a:pt x="77140" y="0"/>
                    </a:lnTo>
                    <a:lnTo>
                      <a:pt x="77140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9" name="TextBox 149"/>
              <p:cNvSpPr txBox="1"/>
              <p:nvPr/>
            </p:nvSpPr>
            <p:spPr>
              <a:xfrm>
                <a:off x="0" y="-19050"/>
                <a:ext cx="77140" cy="872919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50" name="Group 150"/>
            <p:cNvGrpSpPr/>
            <p:nvPr/>
          </p:nvGrpSpPr>
          <p:grpSpPr>
            <a:xfrm>
              <a:off x="12008039" y="1124731"/>
              <a:ext cx="418421" cy="415654"/>
              <a:chOff x="0" y="0"/>
              <a:chExt cx="818211" cy="812800"/>
            </a:xfrm>
          </p:grpSpPr>
          <p:sp>
            <p:nvSpPr>
              <p:cNvPr id="151" name="Freeform 151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6B405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2" name="TextBox 152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53" name="Group 153"/>
            <p:cNvGrpSpPr/>
            <p:nvPr/>
          </p:nvGrpSpPr>
          <p:grpSpPr>
            <a:xfrm>
              <a:off x="11407823" y="1174291"/>
              <a:ext cx="483133" cy="479938"/>
              <a:chOff x="0" y="0"/>
              <a:chExt cx="818211" cy="812800"/>
            </a:xfrm>
          </p:grpSpPr>
          <p:sp>
            <p:nvSpPr>
              <p:cNvPr id="154" name="Freeform 154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5" name="TextBox 155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56" name="Group 156"/>
            <p:cNvGrpSpPr/>
            <p:nvPr/>
          </p:nvGrpSpPr>
          <p:grpSpPr>
            <a:xfrm>
              <a:off x="12266013" y="1011685"/>
              <a:ext cx="418421" cy="415654"/>
              <a:chOff x="0" y="0"/>
              <a:chExt cx="818211" cy="812800"/>
            </a:xfrm>
          </p:grpSpPr>
          <p:sp>
            <p:nvSpPr>
              <p:cNvPr id="157" name="Freeform 157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8" name="TextBox 158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59" name="Group 159"/>
            <p:cNvGrpSpPr/>
            <p:nvPr/>
          </p:nvGrpSpPr>
          <p:grpSpPr>
            <a:xfrm rot="2107347">
              <a:off x="12148254" y="782606"/>
              <a:ext cx="58154" cy="783369"/>
              <a:chOff x="0" y="0"/>
              <a:chExt cx="34741" cy="467984"/>
            </a:xfrm>
          </p:grpSpPr>
          <p:sp>
            <p:nvSpPr>
              <p:cNvPr id="160" name="Freeform 160"/>
              <p:cNvSpPr/>
              <p:nvPr/>
            </p:nvSpPr>
            <p:spPr>
              <a:xfrm>
                <a:off x="0" y="0"/>
                <a:ext cx="34741" cy="467984"/>
              </a:xfrm>
              <a:custGeom>
                <a:avLst/>
                <a:gdLst/>
                <a:ahLst/>
                <a:cxnLst/>
                <a:rect l="l" t="t" r="r" b="b"/>
                <a:pathLst>
                  <a:path w="34741" h="467984">
                    <a:moveTo>
                      <a:pt x="0" y="0"/>
                    </a:moveTo>
                    <a:lnTo>
                      <a:pt x="34741" y="0"/>
                    </a:lnTo>
                    <a:lnTo>
                      <a:pt x="34741" y="467984"/>
                    </a:lnTo>
                    <a:lnTo>
                      <a:pt x="0" y="467984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1" name="TextBox 161"/>
              <p:cNvSpPr txBox="1"/>
              <p:nvPr/>
            </p:nvSpPr>
            <p:spPr>
              <a:xfrm>
                <a:off x="0" y="-19050"/>
                <a:ext cx="34741" cy="487034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62" name="Group 162"/>
            <p:cNvGrpSpPr/>
            <p:nvPr/>
          </p:nvGrpSpPr>
          <p:grpSpPr>
            <a:xfrm rot="-1991349">
              <a:off x="11762755" y="1297314"/>
              <a:ext cx="44115" cy="684418"/>
              <a:chOff x="0" y="0"/>
              <a:chExt cx="26355" cy="408871"/>
            </a:xfrm>
          </p:grpSpPr>
          <p:sp>
            <p:nvSpPr>
              <p:cNvPr id="163" name="Freeform 163"/>
              <p:cNvSpPr/>
              <p:nvPr/>
            </p:nvSpPr>
            <p:spPr>
              <a:xfrm>
                <a:off x="0" y="0"/>
                <a:ext cx="26355" cy="408871"/>
              </a:xfrm>
              <a:custGeom>
                <a:avLst/>
                <a:gdLst/>
                <a:ahLst/>
                <a:cxnLst/>
                <a:rect l="l" t="t" r="r" b="b"/>
                <a:pathLst>
                  <a:path w="26355" h="408871">
                    <a:moveTo>
                      <a:pt x="0" y="0"/>
                    </a:moveTo>
                    <a:lnTo>
                      <a:pt x="26355" y="0"/>
                    </a:lnTo>
                    <a:lnTo>
                      <a:pt x="26355" y="408871"/>
                    </a:lnTo>
                    <a:lnTo>
                      <a:pt x="0" y="40887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4" name="TextBox 164"/>
              <p:cNvSpPr txBox="1"/>
              <p:nvPr/>
            </p:nvSpPr>
            <p:spPr>
              <a:xfrm>
                <a:off x="0" y="-19050"/>
                <a:ext cx="26355" cy="427921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65" name="Group 165"/>
            <p:cNvGrpSpPr/>
            <p:nvPr/>
          </p:nvGrpSpPr>
          <p:grpSpPr>
            <a:xfrm rot="4531487">
              <a:off x="12310036" y="1001077"/>
              <a:ext cx="31400" cy="300671"/>
              <a:chOff x="0" y="0"/>
              <a:chExt cx="18758" cy="179621"/>
            </a:xfrm>
          </p:grpSpPr>
          <p:sp>
            <p:nvSpPr>
              <p:cNvPr id="166" name="Freeform 166"/>
              <p:cNvSpPr/>
              <p:nvPr/>
            </p:nvSpPr>
            <p:spPr>
              <a:xfrm>
                <a:off x="0" y="0"/>
                <a:ext cx="18758" cy="179621"/>
              </a:xfrm>
              <a:custGeom>
                <a:avLst/>
                <a:gdLst/>
                <a:ahLst/>
                <a:cxnLst/>
                <a:rect l="l" t="t" r="r" b="b"/>
                <a:pathLst>
                  <a:path w="18758" h="179621">
                    <a:moveTo>
                      <a:pt x="0" y="0"/>
                    </a:moveTo>
                    <a:lnTo>
                      <a:pt x="18758" y="0"/>
                    </a:lnTo>
                    <a:lnTo>
                      <a:pt x="18758" y="179621"/>
                    </a:lnTo>
                    <a:lnTo>
                      <a:pt x="0" y="17962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7" name="TextBox 167"/>
              <p:cNvSpPr txBox="1"/>
              <p:nvPr/>
            </p:nvSpPr>
            <p:spPr>
              <a:xfrm>
                <a:off x="0" y="-19050"/>
                <a:ext cx="18758" cy="198671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68" name="Group 168"/>
            <p:cNvGrpSpPr/>
            <p:nvPr/>
          </p:nvGrpSpPr>
          <p:grpSpPr>
            <a:xfrm>
              <a:off x="11990599" y="974993"/>
              <a:ext cx="64563" cy="1429309"/>
              <a:chOff x="0" y="0"/>
              <a:chExt cx="38570" cy="853869"/>
            </a:xfrm>
          </p:grpSpPr>
          <p:sp>
            <p:nvSpPr>
              <p:cNvPr id="169" name="Freeform 169"/>
              <p:cNvSpPr/>
              <p:nvPr/>
            </p:nvSpPr>
            <p:spPr>
              <a:xfrm>
                <a:off x="0" y="0"/>
                <a:ext cx="38570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38570" h="853869">
                    <a:moveTo>
                      <a:pt x="0" y="0"/>
                    </a:moveTo>
                    <a:lnTo>
                      <a:pt x="38570" y="0"/>
                    </a:lnTo>
                    <a:lnTo>
                      <a:pt x="38570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621F0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0" name="TextBox 170"/>
              <p:cNvSpPr txBox="1"/>
              <p:nvPr/>
            </p:nvSpPr>
            <p:spPr>
              <a:xfrm>
                <a:off x="0" y="-19050"/>
                <a:ext cx="38570" cy="872919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71" name="Group 171"/>
            <p:cNvGrpSpPr/>
            <p:nvPr/>
          </p:nvGrpSpPr>
          <p:grpSpPr>
            <a:xfrm rot="2107347">
              <a:off x="12178223" y="798668"/>
              <a:ext cx="41411" cy="732090"/>
              <a:chOff x="0" y="0"/>
              <a:chExt cx="24739" cy="437351"/>
            </a:xfrm>
          </p:grpSpPr>
          <p:sp>
            <p:nvSpPr>
              <p:cNvPr id="172" name="Freeform 172"/>
              <p:cNvSpPr/>
              <p:nvPr/>
            </p:nvSpPr>
            <p:spPr>
              <a:xfrm>
                <a:off x="0" y="0"/>
                <a:ext cx="24739" cy="437351"/>
              </a:xfrm>
              <a:custGeom>
                <a:avLst/>
                <a:gdLst/>
                <a:ahLst/>
                <a:cxnLst/>
                <a:rect l="l" t="t" r="r" b="b"/>
                <a:pathLst>
                  <a:path w="24739" h="437351">
                    <a:moveTo>
                      <a:pt x="0" y="0"/>
                    </a:moveTo>
                    <a:lnTo>
                      <a:pt x="24739" y="0"/>
                    </a:lnTo>
                    <a:lnTo>
                      <a:pt x="24739" y="437351"/>
                    </a:lnTo>
                    <a:lnTo>
                      <a:pt x="0" y="437351"/>
                    </a:lnTo>
                    <a:close/>
                  </a:path>
                </a:pathLst>
              </a:custGeom>
              <a:solidFill>
                <a:srgbClr val="621F0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3" name="TextBox 173"/>
              <p:cNvSpPr txBox="1"/>
              <p:nvPr/>
            </p:nvSpPr>
            <p:spPr>
              <a:xfrm>
                <a:off x="0" y="-19050"/>
                <a:ext cx="24739" cy="456401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74" name="Group 174"/>
            <p:cNvGrpSpPr/>
            <p:nvPr/>
          </p:nvGrpSpPr>
          <p:grpSpPr>
            <a:xfrm>
              <a:off x="11344767" y="1332558"/>
              <a:ext cx="304622" cy="302608"/>
              <a:chOff x="0" y="0"/>
              <a:chExt cx="818211" cy="812800"/>
            </a:xfrm>
          </p:grpSpPr>
          <p:sp>
            <p:nvSpPr>
              <p:cNvPr id="175" name="Freeform 175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6" name="TextBox 176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77" name="Group 177"/>
            <p:cNvGrpSpPr/>
            <p:nvPr/>
          </p:nvGrpSpPr>
          <p:grpSpPr>
            <a:xfrm>
              <a:off x="11387757" y="1052633"/>
              <a:ext cx="418421" cy="415654"/>
              <a:chOff x="0" y="0"/>
              <a:chExt cx="818211" cy="812800"/>
            </a:xfrm>
          </p:grpSpPr>
          <p:sp>
            <p:nvSpPr>
              <p:cNvPr id="178" name="Freeform 178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B606E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9" name="TextBox 179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80" name="Group 180"/>
            <p:cNvGrpSpPr/>
            <p:nvPr/>
          </p:nvGrpSpPr>
          <p:grpSpPr>
            <a:xfrm>
              <a:off x="12449597" y="1023933"/>
              <a:ext cx="476204" cy="473055"/>
              <a:chOff x="0" y="0"/>
              <a:chExt cx="818211" cy="812800"/>
            </a:xfrm>
          </p:grpSpPr>
          <p:sp>
            <p:nvSpPr>
              <p:cNvPr id="181" name="Freeform 181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2" name="TextBox 182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83" name="Group 183"/>
            <p:cNvGrpSpPr/>
            <p:nvPr/>
          </p:nvGrpSpPr>
          <p:grpSpPr>
            <a:xfrm>
              <a:off x="11070173" y="1052633"/>
              <a:ext cx="418421" cy="415654"/>
              <a:chOff x="0" y="0"/>
              <a:chExt cx="818211" cy="812800"/>
            </a:xfrm>
          </p:grpSpPr>
          <p:sp>
            <p:nvSpPr>
              <p:cNvPr id="184" name="Freeform 184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5" name="TextBox 185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86" name="Group 186"/>
            <p:cNvGrpSpPr/>
            <p:nvPr/>
          </p:nvGrpSpPr>
          <p:grpSpPr>
            <a:xfrm>
              <a:off x="11387757" y="817718"/>
              <a:ext cx="472958" cy="469830"/>
              <a:chOff x="0" y="0"/>
              <a:chExt cx="818211" cy="812800"/>
            </a:xfrm>
          </p:grpSpPr>
          <p:sp>
            <p:nvSpPr>
              <p:cNvPr id="187" name="Freeform 187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8" name="TextBox 188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89" name="Group 189"/>
            <p:cNvGrpSpPr/>
            <p:nvPr/>
          </p:nvGrpSpPr>
          <p:grpSpPr>
            <a:xfrm>
              <a:off x="11034901" y="549544"/>
              <a:ext cx="572802" cy="569014"/>
              <a:chOff x="0" y="0"/>
              <a:chExt cx="818211" cy="812800"/>
            </a:xfrm>
          </p:grpSpPr>
          <p:sp>
            <p:nvSpPr>
              <p:cNvPr id="190" name="Freeform 190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1" name="TextBox 191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92" name="Group 192"/>
            <p:cNvGrpSpPr/>
            <p:nvPr/>
          </p:nvGrpSpPr>
          <p:grpSpPr>
            <a:xfrm>
              <a:off x="12217249" y="599135"/>
              <a:ext cx="472958" cy="469830"/>
              <a:chOff x="0" y="0"/>
              <a:chExt cx="818211" cy="812800"/>
            </a:xfrm>
          </p:grpSpPr>
          <p:sp>
            <p:nvSpPr>
              <p:cNvPr id="193" name="Freeform 193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6B405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4" name="TextBox 194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95" name="Group 195"/>
            <p:cNvGrpSpPr/>
            <p:nvPr/>
          </p:nvGrpSpPr>
          <p:grpSpPr>
            <a:xfrm>
              <a:off x="11890956" y="458286"/>
              <a:ext cx="598304" cy="594347"/>
              <a:chOff x="0" y="0"/>
              <a:chExt cx="818211" cy="812800"/>
            </a:xfrm>
          </p:grpSpPr>
          <p:sp>
            <p:nvSpPr>
              <p:cNvPr id="196" name="Freeform 196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7" name="TextBox 197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98" name="Group 198"/>
            <p:cNvGrpSpPr/>
            <p:nvPr/>
          </p:nvGrpSpPr>
          <p:grpSpPr>
            <a:xfrm>
              <a:off x="11654477" y="596319"/>
              <a:ext cx="472958" cy="469830"/>
              <a:chOff x="0" y="0"/>
              <a:chExt cx="818211" cy="812800"/>
            </a:xfrm>
          </p:grpSpPr>
          <p:sp>
            <p:nvSpPr>
              <p:cNvPr id="199" name="Freeform 199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0" name="TextBox 200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01" name="Group 201"/>
            <p:cNvGrpSpPr/>
            <p:nvPr/>
          </p:nvGrpSpPr>
          <p:grpSpPr>
            <a:xfrm>
              <a:off x="11654477" y="580373"/>
              <a:ext cx="474928" cy="471787"/>
              <a:chOff x="0" y="0"/>
              <a:chExt cx="818211" cy="812800"/>
            </a:xfrm>
          </p:grpSpPr>
          <p:sp>
            <p:nvSpPr>
              <p:cNvPr id="202" name="Freeform 202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3" name="TextBox 203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04" name="Group 204"/>
            <p:cNvGrpSpPr/>
            <p:nvPr/>
          </p:nvGrpSpPr>
          <p:grpSpPr>
            <a:xfrm>
              <a:off x="12432057" y="576632"/>
              <a:ext cx="572802" cy="569014"/>
              <a:chOff x="0" y="0"/>
              <a:chExt cx="818211" cy="812800"/>
            </a:xfrm>
          </p:grpSpPr>
          <p:sp>
            <p:nvSpPr>
              <p:cNvPr id="205" name="Freeform 205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" name="TextBox 206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07" name="Group 207"/>
            <p:cNvGrpSpPr/>
            <p:nvPr/>
          </p:nvGrpSpPr>
          <p:grpSpPr>
            <a:xfrm>
              <a:off x="12266013" y="1287548"/>
              <a:ext cx="304622" cy="302608"/>
              <a:chOff x="0" y="0"/>
              <a:chExt cx="818211" cy="812800"/>
            </a:xfrm>
          </p:grpSpPr>
          <p:sp>
            <p:nvSpPr>
              <p:cNvPr id="208" name="Freeform 208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" name="TextBox 209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sp>
          <p:nvSpPr>
            <p:cNvPr id="210" name="Freeform 210"/>
            <p:cNvSpPr/>
            <p:nvPr/>
          </p:nvSpPr>
          <p:spPr>
            <a:xfrm>
              <a:off x="13173055" y="730953"/>
              <a:ext cx="2648563" cy="840919"/>
            </a:xfrm>
            <a:custGeom>
              <a:avLst/>
              <a:gdLst/>
              <a:ahLst/>
              <a:cxnLst/>
              <a:rect l="l" t="t" r="r" b="b"/>
              <a:pathLst>
                <a:path w="2648563" h="840919">
                  <a:moveTo>
                    <a:pt x="0" y="0"/>
                  </a:moveTo>
                  <a:lnTo>
                    <a:pt x="2648563" y="0"/>
                  </a:lnTo>
                  <a:lnTo>
                    <a:pt x="2648563" y="840919"/>
                  </a:lnTo>
                  <a:lnTo>
                    <a:pt x="0" y="840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11" name="TextBox 211"/>
            <p:cNvSpPr txBox="1"/>
            <p:nvPr/>
          </p:nvSpPr>
          <p:spPr>
            <a:xfrm>
              <a:off x="7063219" y="1611727"/>
              <a:ext cx="2589312" cy="3964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75"/>
                </a:lnSpc>
              </a:pPr>
              <a:r>
                <a:rPr lang="en-US" sz="1767">
                  <a:solidFill>
                    <a:srgbClr val="FE5117"/>
                  </a:solidFill>
                  <a:latin typeface="Aleppo"/>
                  <a:ea typeface="Aleppo"/>
                  <a:cs typeface="Aleppo"/>
                  <a:sym typeface="Aleppo"/>
                </a:rPr>
                <a:t>JP’25</a:t>
              </a:r>
            </a:p>
          </p:txBody>
        </p:sp>
        <p:sp>
          <p:nvSpPr>
            <p:cNvPr id="212" name="TextBox 212"/>
            <p:cNvSpPr txBox="1"/>
            <p:nvPr/>
          </p:nvSpPr>
          <p:spPr>
            <a:xfrm>
              <a:off x="4995896" y="777914"/>
              <a:ext cx="3165509" cy="1439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64"/>
                </a:lnSpc>
              </a:pPr>
              <a:r>
                <a:rPr lang="en-US" sz="4246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LEARNING</a:t>
              </a:r>
            </a:p>
            <a:p>
              <a:pPr algn="l">
                <a:lnSpc>
                  <a:spcPts val="3864"/>
                </a:lnSpc>
              </a:pPr>
              <a:r>
                <a:rPr lang="en-US" sz="4246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ABOUT </a:t>
              </a:r>
            </a:p>
          </p:txBody>
        </p:sp>
        <p:sp>
          <p:nvSpPr>
            <p:cNvPr id="213" name="Freeform 213"/>
            <p:cNvSpPr/>
            <p:nvPr/>
          </p:nvSpPr>
          <p:spPr>
            <a:xfrm>
              <a:off x="13212652" y="1517522"/>
              <a:ext cx="2648563" cy="840919"/>
            </a:xfrm>
            <a:custGeom>
              <a:avLst/>
              <a:gdLst/>
              <a:ahLst/>
              <a:cxnLst/>
              <a:rect l="l" t="t" r="r" b="b"/>
              <a:pathLst>
                <a:path w="2648563" h="840919">
                  <a:moveTo>
                    <a:pt x="0" y="0"/>
                  </a:moveTo>
                  <a:lnTo>
                    <a:pt x="2648563" y="0"/>
                  </a:lnTo>
                  <a:lnTo>
                    <a:pt x="2648563" y="840918"/>
                  </a:lnTo>
                  <a:lnTo>
                    <a:pt x="0" y="840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214" name="Group 214"/>
            <p:cNvGrpSpPr/>
            <p:nvPr/>
          </p:nvGrpSpPr>
          <p:grpSpPr>
            <a:xfrm>
              <a:off x="19820125" y="336445"/>
              <a:ext cx="4492127" cy="2072057"/>
              <a:chOff x="0" y="0"/>
              <a:chExt cx="1414837" cy="652614"/>
            </a:xfrm>
          </p:grpSpPr>
          <p:sp>
            <p:nvSpPr>
              <p:cNvPr id="215" name="Freeform 215"/>
              <p:cNvSpPr/>
              <p:nvPr/>
            </p:nvSpPr>
            <p:spPr>
              <a:xfrm>
                <a:off x="0" y="0"/>
                <a:ext cx="1414837" cy="652614"/>
              </a:xfrm>
              <a:custGeom>
                <a:avLst/>
                <a:gdLst/>
                <a:ahLst/>
                <a:cxnLst/>
                <a:rect l="l" t="t" r="r" b="b"/>
                <a:pathLst>
                  <a:path w="1414837" h="652614">
                    <a:moveTo>
                      <a:pt x="0" y="0"/>
                    </a:moveTo>
                    <a:lnTo>
                      <a:pt x="1414837" y="0"/>
                    </a:lnTo>
                    <a:lnTo>
                      <a:pt x="1414837" y="652614"/>
                    </a:lnTo>
                    <a:lnTo>
                      <a:pt x="0" y="652614"/>
                    </a:lnTo>
                    <a:close/>
                  </a:path>
                </a:pathLst>
              </a:custGeom>
              <a:solidFill>
                <a:srgbClr val="63C8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" name="TextBox 216"/>
              <p:cNvSpPr txBox="1"/>
              <p:nvPr/>
            </p:nvSpPr>
            <p:spPr>
              <a:xfrm>
                <a:off x="0" y="-19050"/>
                <a:ext cx="1414837" cy="671664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17" name="Group 217"/>
            <p:cNvGrpSpPr/>
            <p:nvPr/>
          </p:nvGrpSpPr>
          <p:grpSpPr>
            <a:xfrm>
              <a:off x="17613024" y="199836"/>
              <a:ext cx="2207101" cy="2215321"/>
              <a:chOff x="0" y="0"/>
              <a:chExt cx="1310734" cy="1315616"/>
            </a:xfrm>
          </p:grpSpPr>
          <p:sp>
            <p:nvSpPr>
              <p:cNvPr id="218" name="Freeform 218"/>
              <p:cNvSpPr/>
              <p:nvPr/>
            </p:nvSpPr>
            <p:spPr>
              <a:xfrm>
                <a:off x="0" y="0"/>
                <a:ext cx="1310734" cy="1315616"/>
              </a:xfrm>
              <a:custGeom>
                <a:avLst/>
                <a:gdLst/>
                <a:ahLst/>
                <a:cxnLst/>
                <a:rect l="l" t="t" r="r" b="b"/>
                <a:pathLst>
                  <a:path w="1310734" h="1315616">
                    <a:moveTo>
                      <a:pt x="0" y="0"/>
                    </a:moveTo>
                    <a:lnTo>
                      <a:pt x="1310734" y="0"/>
                    </a:lnTo>
                    <a:lnTo>
                      <a:pt x="1310734" y="1315616"/>
                    </a:lnTo>
                    <a:lnTo>
                      <a:pt x="0" y="1315616"/>
                    </a:lnTo>
                    <a:close/>
                  </a:path>
                </a:pathLst>
              </a:custGeom>
              <a:solidFill>
                <a:srgbClr val="D4202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9" name="TextBox 219"/>
              <p:cNvSpPr txBox="1"/>
              <p:nvPr/>
            </p:nvSpPr>
            <p:spPr>
              <a:xfrm>
                <a:off x="0" y="-19050"/>
                <a:ext cx="1310734" cy="1334666"/>
              </a:xfrm>
              <a:prstGeom prst="rect">
                <a:avLst/>
              </a:prstGeom>
            </p:spPr>
            <p:txBody>
              <a:bodyPr lIns="14771" tIns="14771" rIns="14771" bIns="14771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sp>
          <p:nvSpPr>
            <p:cNvPr id="220" name="Freeform 220"/>
            <p:cNvSpPr/>
            <p:nvPr/>
          </p:nvSpPr>
          <p:spPr>
            <a:xfrm>
              <a:off x="17768083" y="306698"/>
              <a:ext cx="1931493" cy="1970911"/>
            </a:xfrm>
            <a:custGeom>
              <a:avLst/>
              <a:gdLst/>
              <a:ahLst/>
              <a:cxnLst/>
              <a:rect l="l" t="t" r="r" b="b"/>
              <a:pathLst>
                <a:path w="1931493" h="1970911">
                  <a:moveTo>
                    <a:pt x="0" y="0"/>
                  </a:moveTo>
                  <a:lnTo>
                    <a:pt x="1931494" y="0"/>
                  </a:lnTo>
                  <a:lnTo>
                    <a:pt x="1931494" y="1970911"/>
                  </a:lnTo>
                  <a:lnTo>
                    <a:pt x="0" y="1970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21" name="Freeform 221"/>
            <p:cNvSpPr/>
            <p:nvPr/>
          </p:nvSpPr>
          <p:spPr>
            <a:xfrm rot="288810">
              <a:off x="17872681" y="438539"/>
              <a:ext cx="1722299" cy="1707229"/>
            </a:xfrm>
            <a:custGeom>
              <a:avLst/>
              <a:gdLst/>
              <a:ahLst/>
              <a:cxnLst/>
              <a:rect l="l" t="t" r="r" b="b"/>
              <a:pathLst>
                <a:path w="1722299" h="1707229">
                  <a:moveTo>
                    <a:pt x="0" y="0"/>
                  </a:moveTo>
                  <a:lnTo>
                    <a:pt x="1722298" y="0"/>
                  </a:lnTo>
                  <a:lnTo>
                    <a:pt x="1722298" y="1707229"/>
                  </a:lnTo>
                  <a:lnTo>
                    <a:pt x="0" y="1707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222" name="Group 222"/>
            <p:cNvGrpSpPr/>
            <p:nvPr/>
          </p:nvGrpSpPr>
          <p:grpSpPr>
            <a:xfrm>
              <a:off x="24055576" y="0"/>
              <a:ext cx="2404302" cy="2404302"/>
              <a:chOff x="0" y="0"/>
              <a:chExt cx="812800" cy="812800"/>
            </a:xfrm>
          </p:grpSpPr>
          <p:sp>
            <p:nvSpPr>
              <p:cNvPr id="223" name="Freeform 2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4" name="TextBox 22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441"/>
                  </a:lnSpc>
                </a:pPr>
                <a:endParaRPr/>
              </a:p>
            </p:txBody>
          </p:sp>
        </p:grpSp>
        <p:sp>
          <p:nvSpPr>
            <p:cNvPr id="225" name="Freeform 225"/>
            <p:cNvSpPr/>
            <p:nvPr/>
          </p:nvSpPr>
          <p:spPr>
            <a:xfrm>
              <a:off x="24146324" y="115188"/>
              <a:ext cx="2204648" cy="2204648"/>
            </a:xfrm>
            <a:custGeom>
              <a:avLst/>
              <a:gdLst/>
              <a:ahLst/>
              <a:cxnLst/>
              <a:rect l="l" t="t" r="r" b="b"/>
              <a:pathLst>
                <a:path w="2204648" h="2204648">
                  <a:moveTo>
                    <a:pt x="0" y="0"/>
                  </a:moveTo>
                  <a:lnTo>
                    <a:pt x="2204649" y="0"/>
                  </a:lnTo>
                  <a:lnTo>
                    <a:pt x="2204649" y="2204649"/>
                  </a:lnTo>
                  <a:lnTo>
                    <a:pt x="0" y="2204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226" name="Group 226"/>
            <p:cNvGrpSpPr/>
            <p:nvPr/>
          </p:nvGrpSpPr>
          <p:grpSpPr>
            <a:xfrm>
              <a:off x="15469643" y="195580"/>
              <a:ext cx="2175241" cy="2219577"/>
              <a:chOff x="0" y="0"/>
              <a:chExt cx="685112" cy="699076"/>
            </a:xfrm>
          </p:grpSpPr>
          <p:sp>
            <p:nvSpPr>
              <p:cNvPr id="227" name="Freeform 227"/>
              <p:cNvSpPr/>
              <p:nvPr/>
            </p:nvSpPr>
            <p:spPr>
              <a:xfrm>
                <a:off x="0" y="0"/>
                <a:ext cx="685112" cy="699076"/>
              </a:xfrm>
              <a:custGeom>
                <a:avLst/>
                <a:gdLst/>
                <a:ahLst/>
                <a:cxnLst/>
                <a:rect l="l" t="t" r="r" b="b"/>
                <a:pathLst>
                  <a:path w="685112" h="699076">
                    <a:moveTo>
                      <a:pt x="0" y="0"/>
                    </a:moveTo>
                    <a:lnTo>
                      <a:pt x="685112" y="0"/>
                    </a:lnTo>
                    <a:lnTo>
                      <a:pt x="685112" y="699076"/>
                    </a:lnTo>
                    <a:lnTo>
                      <a:pt x="0" y="699076"/>
                    </a:lnTo>
                    <a:close/>
                  </a:path>
                </a:pathLst>
              </a:custGeom>
              <a:solidFill>
                <a:srgbClr val="14427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8" name="TextBox 228"/>
              <p:cNvSpPr txBox="1"/>
              <p:nvPr/>
            </p:nvSpPr>
            <p:spPr>
              <a:xfrm>
                <a:off x="0" y="-19050"/>
                <a:ext cx="685112" cy="718126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sp>
          <p:nvSpPr>
            <p:cNvPr id="229" name="Freeform 229"/>
            <p:cNvSpPr/>
            <p:nvPr/>
          </p:nvSpPr>
          <p:spPr>
            <a:xfrm>
              <a:off x="15677896" y="280131"/>
              <a:ext cx="1758736" cy="2030287"/>
            </a:xfrm>
            <a:custGeom>
              <a:avLst/>
              <a:gdLst/>
              <a:ahLst/>
              <a:cxnLst/>
              <a:rect l="l" t="t" r="r" b="b"/>
              <a:pathLst>
                <a:path w="1758736" h="2030287">
                  <a:moveTo>
                    <a:pt x="0" y="0"/>
                  </a:moveTo>
                  <a:lnTo>
                    <a:pt x="1758736" y="0"/>
                  </a:lnTo>
                  <a:lnTo>
                    <a:pt x="1758736" y="2030288"/>
                  </a:lnTo>
                  <a:lnTo>
                    <a:pt x="0" y="2030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230" name="Group 230"/>
            <p:cNvGrpSpPr/>
            <p:nvPr/>
          </p:nvGrpSpPr>
          <p:grpSpPr>
            <a:xfrm>
              <a:off x="26431790" y="108674"/>
              <a:ext cx="2156582" cy="2222174"/>
              <a:chOff x="0" y="0"/>
              <a:chExt cx="679236" cy="699894"/>
            </a:xfrm>
          </p:grpSpPr>
          <p:sp>
            <p:nvSpPr>
              <p:cNvPr id="231" name="Freeform 231"/>
              <p:cNvSpPr/>
              <p:nvPr/>
            </p:nvSpPr>
            <p:spPr>
              <a:xfrm>
                <a:off x="0" y="0"/>
                <a:ext cx="679236" cy="699894"/>
              </a:xfrm>
              <a:custGeom>
                <a:avLst/>
                <a:gdLst/>
                <a:ahLst/>
                <a:cxnLst/>
                <a:rect l="l" t="t" r="r" b="b"/>
                <a:pathLst>
                  <a:path w="679236" h="699894">
                    <a:moveTo>
                      <a:pt x="0" y="0"/>
                    </a:moveTo>
                    <a:lnTo>
                      <a:pt x="679236" y="0"/>
                    </a:lnTo>
                    <a:lnTo>
                      <a:pt x="679236" y="699894"/>
                    </a:lnTo>
                    <a:lnTo>
                      <a:pt x="0" y="699894"/>
                    </a:ln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2" name="TextBox 232"/>
              <p:cNvSpPr txBox="1"/>
              <p:nvPr/>
            </p:nvSpPr>
            <p:spPr>
              <a:xfrm>
                <a:off x="0" y="-19050"/>
                <a:ext cx="679236" cy="718944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33" name="Group 233"/>
            <p:cNvGrpSpPr/>
            <p:nvPr/>
          </p:nvGrpSpPr>
          <p:grpSpPr>
            <a:xfrm>
              <a:off x="28603101" y="123649"/>
              <a:ext cx="2370590" cy="2280653"/>
              <a:chOff x="0" y="0"/>
              <a:chExt cx="727495" cy="699894"/>
            </a:xfrm>
          </p:grpSpPr>
          <p:sp>
            <p:nvSpPr>
              <p:cNvPr id="234" name="Freeform 234"/>
              <p:cNvSpPr/>
              <p:nvPr/>
            </p:nvSpPr>
            <p:spPr>
              <a:xfrm>
                <a:off x="0" y="0"/>
                <a:ext cx="727495" cy="699894"/>
              </a:xfrm>
              <a:custGeom>
                <a:avLst/>
                <a:gdLst/>
                <a:ahLst/>
                <a:cxnLst/>
                <a:rect l="l" t="t" r="r" b="b"/>
                <a:pathLst>
                  <a:path w="727495" h="699894">
                    <a:moveTo>
                      <a:pt x="0" y="0"/>
                    </a:moveTo>
                    <a:lnTo>
                      <a:pt x="727495" y="0"/>
                    </a:lnTo>
                    <a:lnTo>
                      <a:pt x="727495" y="699894"/>
                    </a:lnTo>
                    <a:lnTo>
                      <a:pt x="0" y="699894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5" name="TextBox 235"/>
              <p:cNvSpPr txBox="1"/>
              <p:nvPr/>
            </p:nvSpPr>
            <p:spPr>
              <a:xfrm>
                <a:off x="0" y="-19050"/>
                <a:ext cx="727495" cy="718944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36" name="Group 236"/>
            <p:cNvGrpSpPr/>
            <p:nvPr/>
          </p:nvGrpSpPr>
          <p:grpSpPr>
            <a:xfrm>
              <a:off x="26375946" y="100226"/>
              <a:ext cx="2227156" cy="2304076"/>
              <a:chOff x="0" y="0"/>
              <a:chExt cx="1374245" cy="1421708"/>
            </a:xfrm>
          </p:grpSpPr>
          <p:sp>
            <p:nvSpPr>
              <p:cNvPr id="237" name="Freeform 237"/>
              <p:cNvSpPr/>
              <p:nvPr/>
            </p:nvSpPr>
            <p:spPr>
              <a:xfrm>
                <a:off x="0" y="0"/>
                <a:ext cx="1374245" cy="1421708"/>
              </a:xfrm>
              <a:custGeom>
                <a:avLst/>
                <a:gdLst/>
                <a:ahLst/>
                <a:cxnLst/>
                <a:rect l="l" t="t" r="r" b="b"/>
                <a:pathLst>
                  <a:path w="1374245" h="1421708">
                    <a:moveTo>
                      <a:pt x="0" y="0"/>
                    </a:moveTo>
                    <a:lnTo>
                      <a:pt x="1374245" y="0"/>
                    </a:lnTo>
                    <a:lnTo>
                      <a:pt x="1374245" y="1421708"/>
                    </a:lnTo>
                    <a:lnTo>
                      <a:pt x="0" y="1421708"/>
                    </a:lnTo>
                    <a:close/>
                  </a:path>
                </a:pathLst>
              </a:custGeom>
              <a:solidFill>
                <a:srgbClr val="2C74B3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8" name="TextBox 238"/>
              <p:cNvSpPr txBox="1"/>
              <p:nvPr/>
            </p:nvSpPr>
            <p:spPr>
              <a:xfrm>
                <a:off x="0" y="-19050"/>
                <a:ext cx="1374245" cy="1440758"/>
              </a:xfrm>
              <a:prstGeom prst="rect">
                <a:avLst/>
              </a:prstGeom>
            </p:spPr>
            <p:txBody>
              <a:bodyPr lIns="10703" tIns="10703" rIns="10703" bIns="10703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39" name="Group 239"/>
            <p:cNvGrpSpPr/>
            <p:nvPr/>
          </p:nvGrpSpPr>
          <p:grpSpPr>
            <a:xfrm>
              <a:off x="27597078" y="947584"/>
              <a:ext cx="304622" cy="302608"/>
              <a:chOff x="0" y="0"/>
              <a:chExt cx="818211" cy="812800"/>
            </a:xfrm>
          </p:grpSpPr>
          <p:sp>
            <p:nvSpPr>
              <p:cNvPr id="240" name="Freeform 240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5B394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1" name="TextBox 241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42" name="Group 242"/>
            <p:cNvGrpSpPr/>
            <p:nvPr/>
          </p:nvGrpSpPr>
          <p:grpSpPr>
            <a:xfrm>
              <a:off x="26958238" y="617428"/>
              <a:ext cx="719891" cy="715130"/>
              <a:chOff x="0" y="0"/>
              <a:chExt cx="818211" cy="812800"/>
            </a:xfrm>
          </p:grpSpPr>
          <p:sp>
            <p:nvSpPr>
              <p:cNvPr id="243" name="Freeform 243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4" name="TextBox 244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45" name="Group 245"/>
            <p:cNvGrpSpPr/>
            <p:nvPr/>
          </p:nvGrpSpPr>
          <p:grpSpPr>
            <a:xfrm>
              <a:off x="27395680" y="974993"/>
              <a:ext cx="129127" cy="1429309"/>
              <a:chOff x="0" y="0"/>
              <a:chExt cx="77140" cy="853869"/>
            </a:xfrm>
          </p:grpSpPr>
          <p:sp>
            <p:nvSpPr>
              <p:cNvPr id="246" name="Freeform 246"/>
              <p:cNvSpPr/>
              <p:nvPr/>
            </p:nvSpPr>
            <p:spPr>
              <a:xfrm>
                <a:off x="0" y="0"/>
                <a:ext cx="77140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77140" h="853869">
                    <a:moveTo>
                      <a:pt x="0" y="0"/>
                    </a:moveTo>
                    <a:lnTo>
                      <a:pt x="77140" y="0"/>
                    </a:lnTo>
                    <a:lnTo>
                      <a:pt x="77140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7" name="TextBox 247"/>
              <p:cNvSpPr txBox="1"/>
              <p:nvPr/>
            </p:nvSpPr>
            <p:spPr>
              <a:xfrm>
                <a:off x="0" y="-19050"/>
                <a:ext cx="77140" cy="872919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48" name="Group 248"/>
            <p:cNvGrpSpPr/>
            <p:nvPr/>
          </p:nvGrpSpPr>
          <p:grpSpPr>
            <a:xfrm>
              <a:off x="27477682" y="1124731"/>
              <a:ext cx="418421" cy="415654"/>
              <a:chOff x="0" y="0"/>
              <a:chExt cx="818211" cy="812800"/>
            </a:xfrm>
          </p:grpSpPr>
          <p:sp>
            <p:nvSpPr>
              <p:cNvPr id="249" name="Freeform 249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6B405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0" name="TextBox 250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51" name="Group 251"/>
            <p:cNvGrpSpPr/>
            <p:nvPr/>
          </p:nvGrpSpPr>
          <p:grpSpPr>
            <a:xfrm>
              <a:off x="26877466" y="1174291"/>
              <a:ext cx="483133" cy="479938"/>
              <a:chOff x="0" y="0"/>
              <a:chExt cx="818211" cy="812800"/>
            </a:xfrm>
          </p:grpSpPr>
          <p:sp>
            <p:nvSpPr>
              <p:cNvPr id="252" name="Freeform 252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3" name="TextBox 253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54" name="Group 254"/>
            <p:cNvGrpSpPr/>
            <p:nvPr/>
          </p:nvGrpSpPr>
          <p:grpSpPr>
            <a:xfrm>
              <a:off x="27735656" y="1011685"/>
              <a:ext cx="418421" cy="415654"/>
              <a:chOff x="0" y="0"/>
              <a:chExt cx="818211" cy="812800"/>
            </a:xfrm>
          </p:grpSpPr>
          <p:sp>
            <p:nvSpPr>
              <p:cNvPr id="255" name="Freeform 255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6" name="TextBox 256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57" name="Group 257"/>
            <p:cNvGrpSpPr/>
            <p:nvPr/>
          </p:nvGrpSpPr>
          <p:grpSpPr>
            <a:xfrm rot="2107347">
              <a:off x="27617897" y="782606"/>
              <a:ext cx="58154" cy="783369"/>
              <a:chOff x="0" y="0"/>
              <a:chExt cx="34741" cy="467984"/>
            </a:xfrm>
          </p:grpSpPr>
          <p:sp>
            <p:nvSpPr>
              <p:cNvPr id="258" name="Freeform 258"/>
              <p:cNvSpPr/>
              <p:nvPr/>
            </p:nvSpPr>
            <p:spPr>
              <a:xfrm>
                <a:off x="0" y="0"/>
                <a:ext cx="34741" cy="467984"/>
              </a:xfrm>
              <a:custGeom>
                <a:avLst/>
                <a:gdLst/>
                <a:ahLst/>
                <a:cxnLst/>
                <a:rect l="l" t="t" r="r" b="b"/>
                <a:pathLst>
                  <a:path w="34741" h="467984">
                    <a:moveTo>
                      <a:pt x="0" y="0"/>
                    </a:moveTo>
                    <a:lnTo>
                      <a:pt x="34741" y="0"/>
                    </a:lnTo>
                    <a:lnTo>
                      <a:pt x="34741" y="467984"/>
                    </a:lnTo>
                    <a:lnTo>
                      <a:pt x="0" y="467984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9" name="TextBox 259"/>
              <p:cNvSpPr txBox="1"/>
              <p:nvPr/>
            </p:nvSpPr>
            <p:spPr>
              <a:xfrm>
                <a:off x="0" y="-19050"/>
                <a:ext cx="34741" cy="487034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60" name="Group 260"/>
            <p:cNvGrpSpPr/>
            <p:nvPr/>
          </p:nvGrpSpPr>
          <p:grpSpPr>
            <a:xfrm rot="-1991349">
              <a:off x="27232399" y="1297314"/>
              <a:ext cx="44115" cy="684418"/>
              <a:chOff x="0" y="0"/>
              <a:chExt cx="26355" cy="408871"/>
            </a:xfrm>
          </p:grpSpPr>
          <p:sp>
            <p:nvSpPr>
              <p:cNvPr id="261" name="Freeform 261"/>
              <p:cNvSpPr/>
              <p:nvPr/>
            </p:nvSpPr>
            <p:spPr>
              <a:xfrm>
                <a:off x="0" y="0"/>
                <a:ext cx="26355" cy="408871"/>
              </a:xfrm>
              <a:custGeom>
                <a:avLst/>
                <a:gdLst/>
                <a:ahLst/>
                <a:cxnLst/>
                <a:rect l="l" t="t" r="r" b="b"/>
                <a:pathLst>
                  <a:path w="26355" h="408871">
                    <a:moveTo>
                      <a:pt x="0" y="0"/>
                    </a:moveTo>
                    <a:lnTo>
                      <a:pt x="26355" y="0"/>
                    </a:lnTo>
                    <a:lnTo>
                      <a:pt x="26355" y="408871"/>
                    </a:lnTo>
                    <a:lnTo>
                      <a:pt x="0" y="40887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2" name="TextBox 262"/>
              <p:cNvSpPr txBox="1"/>
              <p:nvPr/>
            </p:nvSpPr>
            <p:spPr>
              <a:xfrm>
                <a:off x="0" y="-19050"/>
                <a:ext cx="26355" cy="427921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63" name="Group 263"/>
            <p:cNvGrpSpPr/>
            <p:nvPr/>
          </p:nvGrpSpPr>
          <p:grpSpPr>
            <a:xfrm rot="4531487">
              <a:off x="27779679" y="1001077"/>
              <a:ext cx="31400" cy="300671"/>
              <a:chOff x="0" y="0"/>
              <a:chExt cx="18758" cy="179621"/>
            </a:xfrm>
          </p:grpSpPr>
          <p:sp>
            <p:nvSpPr>
              <p:cNvPr id="264" name="Freeform 264"/>
              <p:cNvSpPr/>
              <p:nvPr/>
            </p:nvSpPr>
            <p:spPr>
              <a:xfrm>
                <a:off x="0" y="0"/>
                <a:ext cx="18758" cy="179621"/>
              </a:xfrm>
              <a:custGeom>
                <a:avLst/>
                <a:gdLst/>
                <a:ahLst/>
                <a:cxnLst/>
                <a:rect l="l" t="t" r="r" b="b"/>
                <a:pathLst>
                  <a:path w="18758" h="179621">
                    <a:moveTo>
                      <a:pt x="0" y="0"/>
                    </a:moveTo>
                    <a:lnTo>
                      <a:pt x="18758" y="0"/>
                    </a:lnTo>
                    <a:lnTo>
                      <a:pt x="18758" y="179621"/>
                    </a:lnTo>
                    <a:lnTo>
                      <a:pt x="0" y="17962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5" name="TextBox 265"/>
              <p:cNvSpPr txBox="1"/>
              <p:nvPr/>
            </p:nvSpPr>
            <p:spPr>
              <a:xfrm>
                <a:off x="0" y="-19050"/>
                <a:ext cx="18758" cy="198671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66" name="Group 266"/>
            <p:cNvGrpSpPr/>
            <p:nvPr/>
          </p:nvGrpSpPr>
          <p:grpSpPr>
            <a:xfrm>
              <a:off x="27460243" y="974993"/>
              <a:ext cx="64563" cy="1429309"/>
              <a:chOff x="0" y="0"/>
              <a:chExt cx="38570" cy="853869"/>
            </a:xfrm>
          </p:grpSpPr>
          <p:sp>
            <p:nvSpPr>
              <p:cNvPr id="267" name="Freeform 267"/>
              <p:cNvSpPr/>
              <p:nvPr/>
            </p:nvSpPr>
            <p:spPr>
              <a:xfrm>
                <a:off x="0" y="0"/>
                <a:ext cx="38570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38570" h="853869">
                    <a:moveTo>
                      <a:pt x="0" y="0"/>
                    </a:moveTo>
                    <a:lnTo>
                      <a:pt x="38570" y="0"/>
                    </a:lnTo>
                    <a:lnTo>
                      <a:pt x="38570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621F0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8" name="TextBox 268"/>
              <p:cNvSpPr txBox="1"/>
              <p:nvPr/>
            </p:nvSpPr>
            <p:spPr>
              <a:xfrm>
                <a:off x="0" y="-19050"/>
                <a:ext cx="38570" cy="872919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69" name="Group 269"/>
            <p:cNvGrpSpPr/>
            <p:nvPr/>
          </p:nvGrpSpPr>
          <p:grpSpPr>
            <a:xfrm rot="2107347">
              <a:off x="27647867" y="798668"/>
              <a:ext cx="41411" cy="732090"/>
              <a:chOff x="0" y="0"/>
              <a:chExt cx="24739" cy="437351"/>
            </a:xfrm>
          </p:grpSpPr>
          <p:sp>
            <p:nvSpPr>
              <p:cNvPr id="270" name="Freeform 270"/>
              <p:cNvSpPr/>
              <p:nvPr/>
            </p:nvSpPr>
            <p:spPr>
              <a:xfrm>
                <a:off x="0" y="0"/>
                <a:ext cx="24739" cy="437351"/>
              </a:xfrm>
              <a:custGeom>
                <a:avLst/>
                <a:gdLst/>
                <a:ahLst/>
                <a:cxnLst/>
                <a:rect l="l" t="t" r="r" b="b"/>
                <a:pathLst>
                  <a:path w="24739" h="437351">
                    <a:moveTo>
                      <a:pt x="0" y="0"/>
                    </a:moveTo>
                    <a:lnTo>
                      <a:pt x="24739" y="0"/>
                    </a:lnTo>
                    <a:lnTo>
                      <a:pt x="24739" y="437351"/>
                    </a:lnTo>
                    <a:lnTo>
                      <a:pt x="0" y="437351"/>
                    </a:lnTo>
                    <a:close/>
                  </a:path>
                </a:pathLst>
              </a:custGeom>
              <a:solidFill>
                <a:srgbClr val="621F0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1" name="TextBox 271"/>
              <p:cNvSpPr txBox="1"/>
              <p:nvPr/>
            </p:nvSpPr>
            <p:spPr>
              <a:xfrm>
                <a:off x="0" y="-19050"/>
                <a:ext cx="24739" cy="456401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72" name="Group 272"/>
            <p:cNvGrpSpPr/>
            <p:nvPr/>
          </p:nvGrpSpPr>
          <p:grpSpPr>
            <a:xfrm>
              <a:off x="26814410" y="1332558"/>
              <a:ext cx="304622" cy="302608"/>
              <a:chOff x="0" y="0"/>
              <a:chExt cx="818211" cy="812800"/>
            </a:xfrm>
          </p:grpSpPr>
          <p:sp>
            <p:nvSpPr>
              <p:cNvPr id="273" name="Freeform 273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4" name="TextBox 274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75" name="Group 275"/>
            <p:cNvGrpSpPr/>
            <p:nvPr/>
          </p:nvGrpSpPr>
          <p:grpSpPr>
            <a:xfrm>
              <a:off x="26857400" y="1052633"/>
              <a:ext cx="418421" cy="415654"/>
              <a:chOff x="0" y="0"/>
              <a:chExt cx="818211" cy="812800"/>
            </a:xfrm>
          </p:grpSpPr>
          <p:sp>
            <p:nvSpPr>
              <p:cNvPr id="276" name="Freeform 276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B606E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7" name="TextBox 277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78" name="Group 278"/>
            <p:cNvGrpSpPr/>
            <p:nvPr/>
          </p:nvGrpSpPr>
          <p:grpSpPr>
            <a:xfrm>
              <a:off x="27919241" y="1023933"/>
              <a:ext cx="476204" cy="473055"/>
              <a:chOff x="0" y="0"/>
              <a:chExt cx="818211" cy="812800"/>
            </a:xfrm>
          </p:grpSpPr>
          <p:sp>
            <p:nvSpPr>
              <p:cNvPr id="279" name="Freeform 279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0" name="TextBox 280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81" name="Group 281"/>
            <p:cNvGrpSpPr/>
            <p:nvPr/>
          </p:nvGrpSpPr>
          <p:grpSpPr>
            <a:xfrm>
              <a:off x="26539817" y="1052633"/>
              <a:ext cx="418421" cy="415654"/>
              <a:chOff x="0" y="0"/>
              <a:chExt cx="818211" cy="812800"/>
            </a:xfrm>
          </p:grpSpPr>
          <p:sp>
            <p:nvSpPr>
              <p:cNvPr id="282" name="Freeform 282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3" name="TextBox 283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84" name="Group 284"/>
            <p:cNvGrpSpPr/>
            <p:nvPr/>
          </p:nvGrpSpPr>
          <p:grpSpPr>
            <a:xfrm>
              <a:off x="26857400" y="817718"/>
              <a:ext cx="472958" cy="469830"/>
              <a:chOff x="0" y="0"/>
              <a:chExt cx="818211" cy="812800"/>
            </a:xfrm>
          </p:grpSpPr>
          <p:sp>
            <p:nvSpPr>
              <p:cNvPr id="285" name="Freeform 285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6" name="TextBox 286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87" name="Group 287"/>
            <p:cNvGrpSpPr/>
            <p:nvPr/>
          </p:nvGrpSpPr>
          <p:grpSpPr>
            <a:xfrm>
              <a:off x="26504544" y="549544"/>
              <a:ext cx="572802" cy="569014"/>
              <a:chOff x="0" y="0"/>
              <a:chExt cx="818211" cy="812800"/>
            </a:xfrm>
          </p:grpSpPr>
          <p:sp>
            <p:nvSpPr>
              <p:cNvPr id="288" name="Freeform 288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9" name="TextBox 289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90" name="Group 290"/>
            <p:cNvGrpSpPr/>
            <p:nvPr/>
          </p:nvGrpSpPr>
          <p:grpSpPr>
            <a:xfrm>
              <a:off x="27686893" y="599135"/>
              <a:ext cx="472958" cy="469830"/>
              <a:chOff x="0" y="0"/>
              <a:chExt cx="818211" cy="812800"/>
            </a:xfrm>
          </p:grpSpPr>
          <p:sp>
            <p:nvSpPr>
              <p:cNvPr id="291" name="Freeform 291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6B405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2" name="TextBox 292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93" name="Group 293"/>
            <p:cNvGrpSpPr/>
            <p:nvPr/>
          </p:nvGrpSpPr>
          <p:grpSpPr>
            <a:xfrm>
              <a:off x="27360599" y="458286"/>
              <a:ext cx="598304" cy="594347"/>
              <a:chOff x="0" y="0"/>
              <a:chExt cx="818211" cy="812800"/>
            </a:xfrm>
          </p:grpSpPr>
          <p:sp>
            <p:nvSpPr>
              <p:cNvPr id="294" name="Freeform 294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5" name="TextBox 295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96" name="Group 296"/>
            <p:cNvGrpSpPr/>
            <p:nvPr/>
          </p:nvGrpSpPr>
          <p:grpSpPr>
            <a:xfrm>
              <a:off x="27124120" y="596319"/>
              <a:ext cx="472958" cy="469830"/>
              <a:chOff x="0" y="0"/>
              <a:chExt cx="818211" cy="812800"/>
            </a:xfrm>
          </p:grpSpPr>
          <p:sp>
            <p:nvSpPr>
              <p:cNvPr id="297" name="Freeform 297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8" name="TextBox 298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99" name="Group 299"/>
            <p:cNvGrpSpPr/>
            <p:nvPr/>
          </p:nvGrpSpPr>
          <p:grpSpPr>
            <a:xfrm>
              <a:off x="27124120" y="580373"/>
              <a:ext cx="474928" cy="471787"/>
              <a:chOff x="0" y="0"/>
              <a:chExt cx="818211" cy="812800"/>
            </a:xfrm>
          </p:grpSpPr>
          <p:sp>
            <p:nvSpPr>
              <p:cNvPr id="300" name="Freeform 300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1" name="TextBox 301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302" name="Group 302"/>
            <p:cNvGrpSpPr/>
            <p:nvPr/>
          </p:nvGrpSpPr>
          <p:grpSpPr>
            <a:xfrm>
              <a:off x="27901701" y="576632"/>
              <a:ext cx="572802" cy="569014"/>
              <a:chOff x="0" y="0"/>
              <a:chExt cx="818211" cy="812800"/>
            </a:xfrm>
          </p:grpSpPr>
          <p:sp>
            <p:nvSpPr>
              <p:cNvPr id="303" name="Freeform 303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4" name="TextBox 304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305" name="Group 305"/>
            <p:cNvGrpSpPr/>
            <p:nvPr/>
          </p:nvGrpSpPr>
          <p:grpSpPr>
            <a:xfrm>
              <a:off x="27735656" y="1287548"/>
              <a:ext cx="304622" cy="302608"/>
              <a:chOff x="0" y="0"/>
              <a:chExt cx="818211" cy="812800"/>
            </a:xfrm>
          </p:grpSpPr>
          <p:sp>
            <p:nvSpPr>
              <p:cNvPr id="306" name="Freeform 306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7" name="TextBox 307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sp>
          <p:nvSpPr>
            <p:cNvPr id="308" name="Freeform 308"/>
            <p:cNvSpPr/>
            <p:nvPr/>
          </p:nvSpPr>
          <p:spPr>
            <a:xfrm>
              <a:off x="28642698" y="730953"/>
              <a:ext cx="2648563" cy="840919"/>
            </a:xfrm>
            <a:custGeom>
              <a:avLst/>
              <a:gdLst/>
              <a:ahLst/>
              <a:cxnLst/>
              <a:rect l="l" t="t" r="r" b="b"/>
              <a:pathLst>
                <a:path w="2648563" h="840919">
                  <a:moveTo>
                    <a:pt x="0" y="0"/>
                  </a:moveTo>
                  <a:lnTo>
                    <a:pt x="2648563" y="0"/>
                  </a:lnTo>
                  <a:lnTo>
                    <a:pt x="2648563" y="840919"/>
                  </a:lnTo>
                  <a:lnTo>
                    <a:pt x="0" y="840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09" name="TextBox 309"/>
            <p:cNvSpPr txBox="1"/>
            <p:nvPr/>
          </p:nvSpPr>
          <p:spPr>
            <a:xfrm>
              <a:off x="22532862" y="1611727"/>
              <a:ext cx="2589312" cy="3964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75"/>
                </a:lnSpc>
              </a:pPr>
              <a:r>
                <a:rPr lang="en-US" sz="1767">
                  <a:solidFill>
                    <a:srgbClr val="FE5117"/>
                  </a:solidFill>
                  <a:latin typeface="Aleppo"/>
                  <a:ea typeface="Aleppo"/>
                  <a:cs typeface="Aleppo"/>
                  <a:sym typeface="Aleppo"/>
                </a:rPr>
                <a:t>JP’25</a:t>
              </a:r>
            </a:p>
          </p:txBody>
        </p:sp>
        <p:sp>
          <p:nvSpPr>
            <p:cNvPr id="310" name="TextBox 310"/>
            <p:cNvSpPr txBox="1"/>
            <p:nvPr/>
          </p:nvSpPr>
          <p:spPr>
            <a:xfrm>
              <a:off x="20465539" y="777914"/>
              <a:ext cx="3165509" cy="1439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64"/>
                </a:lnSpc>
              </a:pPr>
              <a:r>
                <a:rPr lang="en-US" sz="4246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LEARNING</a:t>
              </a:r>
            </a:p>
            <a:p>
              <a:pPr algn="l">
                <a:lnSpc>
                  <a:spcPts val="3864"/>
                </a:lnSpc>
              </a:pPr>
              <a:r>
                <a:rPr lang="en-US" sz="4246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ABOUT </a:t>
              </a:r>
            </a:p>
          </p:txBody>
        </p:sp>
        <p:sp>
          <p:nvSpPr>
            <p:cNvPr id="311" name="Freeform 311"/>
            <p:cNvSpPr/>
            <p:nvPr/>
          </p:nvSpPr>
          <p:spPr>
            <a:xfrm>
              <a:off x="28682295" y="1517522"/>
              <a:ext cx="2648563" cy="840919"/>
            </a:xfrm>
            <a:custGeom>
              <a:avLst/>
              <a:gdLst/>
              <a:ahLst/>
              <a:cxnLst/>
              <a:rect l="l" t="t" r="r" b="b"/>
              <a:pathLst>
                <a:path w="2648563" h="840919">
                  <a:moveTo>
                    <a:pt x="0" y="0"/>
                  </a:moveTo>
                  <a:lnTo>
                    <a:pt x="2648563" y="0"/>
                  </a:lnTo>
                  <a:lnTo>
                    <a:pt x="2648563" y="840918"/>
                  </a:lnTo>
                  <a:lnTo>
                    <a:pt x="0" y="840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12" name="Freeform 312"/>
          <p:cNvSpPr/>
          <p:nvPr/>
        </p:nvSpPr>
        <p:spPr>
          <a:xfrm>
            <a:off x="0" y="2025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alphaModFix amt="25000"/>
            </a:blip>
            <a:stretch>
              <a:fillRect t="-38888" b="-3888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13" name="TextBox 313"/>
          <p:cNvSpPr txBox="1"/>
          <p:nvPr/>
        </p:nvSpPr>
        <p:spPr>
          <a:xfrm>
            <a:off x="300844" y="1231200"/>
            <a:ext cx="3758361" cy="966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7"/>
              </a:lnSpc>
            </a:pPr>
            <a:r>
              <a:rPr lang="en-US" sz="6355">
                <a:solidFill>
                  <a:srgbClr val="F0E9DD"/>
                </a:solidFill>
                <a:latin typeface="Adumu Regular"/>
                <a:ea typeface="Adumu Regular"/>
                <a:cs typeface="Adumu Regular"/>
                <a:sym typeface="Adumu Regular"/>
              </a:rPr>
              <a:t>TÍTULO</a:t>
            </a:r>
          </a:p>
        </p:txBody>
      </p:sp>
      <p:sp>
        <p:nvSpPr>
          <p:cNvPr id="314" name="TextBox 314"/>
          <p:cNvSpPr txBox="1"/>
          <p:nvPr/>
        </p:nvSpPr>
        <p:spPr>
          <a:xfrm>
            <a:off x="1028700" y="2479406"/>
            <a:ext cx="2893461" cy="430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92"/>
              </a:lnSpc>
            </a:pPr>
            <a:r>
              <a:rPr lang="en-US" sz="2836">
                <a:solidFill>
                  <a:srgbClr val="F0E9DD"/>
                </a:solidFill>
                <a:latin typeface="Poppins"/>
                <a:ea typeface="Poppins"/>
                <a:cs typeface="Poppins"/>
                <a:sym typeface="Poppins"/>
              </a:rPr>
              <a:t>Corpo</a:t>
            </a:r>
          </a:p>
        </p:txBody>
      </p:sp>
      <p:sp>
        <p:nvSpPr>
          <p:cNvPr id="315" name="TextBox 315"/>
          <p:cNvSpPr txBox="1"/>
          <p:nvPr/>
        </p:nvSpPr>
        <p:spPr>
          <a:xfrm>
            <a:off x="11531525" y="4167737"/>
            <a:ext cx="3935405" cy="1654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5"/>
              </a:lnSpc>
            </a:pPr>
            <a:r>
              <a:rPr lang="en-US" sz="385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Imagens ou informações adicionais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98064" y="586567"/>
            <a:ext cx="9091871" cy="8816443"/>
          </a:xfrm>
          <a:custGeom>
            <a:avLst/>
            <a:gdLst/>
            <a:ahLst/>
            <a:cxnLst/>
            <a:rect l="l" t="t" r="r" b="b"/>
            <a:pathLst>
              <a:path w="9091871" h="8816443">
                <a:moveTo>
                  <a:pt x="0" y="0"/>
                </a:moveTo>
                <a:lnTo>
                  <a:pt x="9091872" y="0"/>
                </a:lnTo>
                <a:lnTo>
                  <a:pt x="9091872" y="8816444"/>
                </a:lnTo>
                <a:lnTo>
                  <a:pt x="0" y="88164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4809" r="-23934" b="-177140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-480925" y="9909645"/>
            <a:ext cx="27960305" cy="2323930"/>
            <a:chOff x="0" y="0"/>
            <a:chExt cx="37280407" cy="3098574"/>
          </a:xfrm>
        </p:grpSpPr>
        <p:grpSp>
          <p:nvGrpSpPr>
            <p:cNvPr id="4" name="Group 4"/>
            <p:cNvGrpSpPr/>
            <p:nvPr/>
          </p:nvGrpSpPr>
          <p:grpSpPr>
            <a:xfrm>
              <a:off x="15833213" y="170821"/>
              <a:ext cx="2778639" cy="2778639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18330" tIns="18330" rIns="18330" bIns="18330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15443402" y="426543"/>
              <a:ext cx="1380766" cy="850897"/>
            </a:xfrm>
            <a:custGeom>
              <a:avLst/>
              <a:gdLst/>
              <a:ahLst/>
              <a:cxnLst/>
              <a:rect l="l" t="t" r="r" b="b"/>
              <a:pathLst>
                <a:path w="1380766" h="850897">
                  <a:moveTo>
                    <a:pt x="0" y="0"/>
                  </a:moveTo>
                  <a:lnTo>
                    <a:pt x="1380766" y="0"/>
                  </a:lnTo>
                  <a:lnTo>
                    <a:pt x="1380766" y="850897"/>
                  </a:lnTo>
                  <a:lnTo>
                    <a:pt x="0" y="850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518828" y="983678"/>
              <a:ext cx="1389320" cy="856168"/>
            </a:xfrm>
            <a:custGeom>
              <a:avLst/>
              <a:gdLst/>
              <a:ahLst/>
              <a:cxnLst/>
              <a:rect l="l" t="t" r="r" b="b"/>
              <a:pathLst>
                <a:path w="1389320" h="856168">
                  <a:moveTo>
                    <a:pt x="0" y="0"/>
                  </a:moveTo>
                  <a:lnTo>
                    <a:pt x="1389319" y="0"/>
                  </a:lnTo>
                  <a:lnTo>
                    <a:pt x="1389319" y="856169"/>
                  </a:lnTo>
                  <a:lnTo>
                    <a:pt x="0" y="856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>
              <a:off x="16129508" y="1680795"/>
              <a:ext cx="1389320" cy="856168"/>
            </a:xfrm>
            <a:custGeom>
              <a:avLst/>
              <a:gdLst/>
              <a:ahLst/>
              <a:cxnLst/>
              <a:rect l="l" t="t" r="r" b="b"/>
              <a:pathLst>
                <a:path w="1389320" h="856168">
                  <a:moveTo>
                    <a:pt x="0" y="0"/>
                  </a:moveTo>
                  <a:lnTo>
                    <a:pt x="1389320" y="0"/>
                  </a:lnTo>
                  <a:lnTo>
                    <a:pt x="1389320" y="856168"/>
                  </a:lnTo>
                  <a:lnTo>
                    <a:pt x="0" y="8561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13088171" y="170821"/>
              <a:ext cx="2760322" cy="2702085"/>
              <a:chOff x="0" y="0"/>
              <a:chExt cx="802801" cy="785863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02801" cy="785863"/>
              </a:xfrm>
              <a:custGeom>
                <a:avLst/>
                <a:gdLst/>
                <a:ahLst/>
                <a:cxnLst/>
                <a:rect l="l" t="t" r="r" b="b"/>
                <a:pathLst>
                  <a:path w="802801" h="785863">
                    <a:moveTo>
                      <a:pt x="0" y="0"/>
                    </a:moveTo>
                    <a:lnTo>
                      <a:pt x="802801" y="0"/>
                    </a:lnTo>
                    <a:lnTo>
                      <a:pt x="802801" y="785863"/>
                    </a:lnTo>
                    <a:lnTo>
                      <a:pt x="0" y="785863"/>
                    </a:lnTo>
                    <a:close/>
                  </a:path>
                </a:pathLst>
              </a:custGeom>
              <a:solidFill>
                <a:srgbClr val="049F5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28575"/>
                <a:ext cx="802801" cy="814438"/>
              </a:xfrm>
              <a:prstGeom prst="rect">
                <a:avLst/>
              </a:prstGeom>
            </p:spPr>
            <p:txBody>
              <a:bodyPr lIns="20637" tIns="20637" rIns="20637" bIns="20637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3650410" y="216434"/>
              <a:ext cx="1517788" cy="1517788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2912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14409304" y="1278428"/>
              <a:ext cx="143096" cy="1594478"/>
              <a:chOff x="0" y="0"/>
              <a:chExt cx="76630" cy="853869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76630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76630" h="853869">
                    <a:moveTo>
                      <a:pt x="0" y="0"/>
                    </a:moveTo>
                    <a:lnTo>
                      <a:pt x="76630" y="0"/>
                    </a:lnTo>
                    <a:lnTo>
                      <a:pt x="76630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28575"/>
                <a:ext cx="76630" cy="882444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14411704" y="606138"/>
              <a:ext cx="606199" cy="606199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6A63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13805381" y="738319"/>
              <a:ext cx="829538" cy="829538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B13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4591369" y="909238"/>
              <a:ext cx="966277" cy="966277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B13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13413401" y="1102950"/>
              <a:ext cx="966277" cy="966277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6A63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 rot="2107347">
              <a:off x="14657594" y="1063809"/>
              <a:ext cx="60380" cy="873894"/>
              <a:chOff x="0" y="0"/>
              <a:chExt cx="32335" cy="46798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32335" cy="467984"/>
              </a:xfrm>
              <a:custGeom>
                <a:avLst/>
                <a:gdLst/>
                <a:ahLst/>
                <a:cxnLst/>
                <a:rect l="l" t="t" r="r" b="b"/>
                <a:pathLst>
                  <a:path w="32335" h="467984">
                    <a:moveTo>
                      <a:pt x="0" y="0"/>
                    </a:moveTo>
                    <a:lnTo>
                      <a:pt x="32335" y="0"/>
                    </a:lnTo>
                    <a:lnTo>
                      <a:pt x="32335" y="467984"/>
                    </a:lnTo>
                    <a:lnTo>
                      <a:pt x="0" y="467984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28575"/>
                <a:ext cx="32335" cy="496559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 rot="-1991349">
              <a:off x="14230011" y="1637995"/>
              <a:ext cx="45585" cy="763509"/>
              <a:chOff x="0" y="0"/>
              <a:chExt cx="24412" cy="408871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24412" cy="408871"/>
              </a:xfrm>
              <a:custGeom>
                <a:avLst/>
                <a:gdLst/>
                <a:ahLst/>
                <a:cxnLst/>
                <a:rect l="l" t="t" r="r" b="b"/>
                <a:pathLst>
                  <a:path w="24412" h="408871">
                    <a:moveTo>
                      <a:pt x="0" y="0"/>
                    </a:moveTo>
                    <a:lnTo>
                      <a:pt x="24412" y="0"/>
                    </a:lnTo>
                    <a:lnTo>
                      <a:pt x="24412" y="408871"/>
                    </a:lnTo>
                    <a:lnTo>
                      <a:pt x="0" y="40887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-28575"/>
                <a:ext cx="24412" cy="437446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 rot="4531487">
              <a:off x="14834730" y="1308665"/>
              <a:ext cx="35028" cy="333139"/>
              <a:chOff x="0" y="0"/>
              <a:chExt cx="18758" cy="178401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18758" cy="178401"/>
              </a:xfrm>
              <a:custGeom>
                <a:avLst/>
                <a:gdLst/>
                <a:ahLst/>
                <a:cxnLst/>
                <a:rect l="l" t="t" r="r" b="b"/>
                <a:pathLst>
                  <a:path w="18758" h="178401">
                    <a:moveTo>
                      <a:pt x="0" y="0"/>
                    </a:moveTo>
                    <a:lnTo>
                      <a:pt x="18758" y="0"/>
                    </a:lnTo>
                    <a:lnTo>
                      <a:pt x="18758" y="178401"/>
                    </a:lnTo>
                    <a:lnTo>
                      <a:pt x="0" y="17840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0" y="-28575"/>
                <a:ext cx="18758" cy="206976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2701318" y="167096"/>
              <a:ext cx="2702085" cy="2702085"/>
              <a:chOff x="0" y="0"/>
              <a:chExt cx="812800" cy="8128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EBD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17825" tIns="17825" rIns="17825" bIns="17825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43" name="Freeform 43"/>
            <p:cNvSpPr/>
            <p:nvPr/>
          </p:nvSpPr>
          <p:spPr>
            <a:xfrm>
              <a:off x="3453553" y="212836"/>
              <a:ext cx="1197615" cy="2610606"/>
            </a:xfrm>
            <a:custGeom>
              <a:avLst/>
              <a:gdLst/>
              <a:ahLst/>
              <a:cxnLst/>
              <a:rect l="l" t="t" r="r" b="b"/>
              <a:pathLst>
                <a:path w="1197615" h="2610606">
                  <a:moveTo>
                    <a:pt x="0" y="0"/>
                  </a:moveTo>
                  <a:lnTo>
                    <a:pt x="1197615" y="0"/>
                  </a:lnTo>
                  <a:lnTo>
                    <a:pt x="1197615" y="2610606"/>
                  </a:lnTo>
                  <a:lnTo>
                    <a:pt x="0" y="2610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44" name="Group 44"/>
            <p:cNvGrpSpPr/>
            <p:nvPr/>
          </p:nvGrpSpPr>
          <p:grpSpPr>
            <a:xfrm>
              <a:off x="5403403" y="167096"/>
              <a:ext cx="2628607" cy="2628607"/>
              <a:chOff x="0" y="0"/>
              <a:chExt cx="812800" cy="81280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17340" tIns="17340" rIns="17340" bIns="17340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47" name="Freeform 47"/>
            <p:cNvSpPr/>
            <p:nvPr/>
          </p:nvSpPr>
          <p:spPr>
            <a:xfrm>
              <a:off x="5403403" y="167096"/>
              <a:ext cx="2628607" cy="2628607"/>
            </a:xfrm>
            <a:custGeom>
              <a:avLst/>
              <a:gdLst/>
              <a:ahLst/>
              <a:cxnLst/>
              <a:rect l="l" t="t" r="r" b="b"/>
              <a:pathLst>
                <a:path w="2628607" h="2628607">
                  <a:moveTo>
                    <a:pt x="0" y="0"/>
                  </a:moveTo>
                  <a:lnTo>
                    <a:pt x="2628607" y="0"/>
                  </a:lnTo>
                  <a:lnTo>
                    <a:pt x="2628607" y="2628608"/>
                  </a:lnTo>
                  <a:lnTo>
                    <a:pt x="0" y="26286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48" name="Group 48"/>
            <p:cNvGrpSpPr/>
            <p:nvPr/>
          </p:nvGrpSpPr>
          <p:grpSpPr>
            <a:xfrm>
              <a:off x="7957937" y="170821"/>
              <a:ext cx="5236106" cy="2537481"/>
              <a:chOff x="0" y="0"/>
              <a:chExt cx="1397860" cy="677420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1397860" cy="677420"/>
              </a:xfrm>
              <a:custGeom>
                <a:avLst/>
                <a:gdLst/>
                <a:ahLst/>
                <a:cxnLst/>
                <a:rect l="l" t="t" r="r" b="b"/>
                <a:pathLst>
                  <a:path w="1397860" h="677420">
                    <a:moveTo>
                      <a:pt x="0" y="0"/>
                    </a:moveTo>
                    <a:lnTo>
                      <a:pt x="1397860" y="0"/>
                    </a:lnTo>
                    <a:lnTo>
                      <a:pt x="1397860" y="677420"/>
                    </a:lnTo>
                    <a:lnTo>
                      <a:pt x="0" y="677420"/>
                    </a:lnTo>
                    <a:close/>
                  </a:path>
                </a:pathLst>
              </a:custGeom>
              <a:solidFill>
                <a:srgbClr val="D4202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0" name="TextBox 50"/>
              <p:cNvSpPr txBox="1"/>
              <p:nvPr/>
            </p:nvSpPr>
            <p:spPr>
              <a:xfrm>
                <a:off x="0" y="-28575"/>
                <a:ext cx="1397860" cy="705995"/>
              </a:xfrm>
              <a:prstGeom prst="rect">
                <a:avLst/>
              </a:prstGeom>
            </p:spPr>
            <p:txBody>
              <a:bodyPr lIns="20084" tIns="20084" rIns="20084" bIns="20084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>
              <a:off x="32697" y="160038"/>
              <a:ext cx="2709020" cy="2618601"/>
              <a:chOff x="0" y="0"/>
              <a:chExt cx="723215" cy="699076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723215" cy="699076"/>
              </a:xfrm>
              <a:custGeom>
                <a:avLst/>
                <a:gdLst/>
                <a:ahLst/>
                <a:cxnLst/>
                <a:rect l="l" t="t" r="r" b="b"/>
                <a:pathLst>
                  <a:path w="723215" h="699076">
                    <a:moveTo>
                      <a:pt x="0" y="0"/>
                    </a:moveTo>
                    <a:lnTo>
                      <a:pt x="723215" y="0"/>
                    </a:lnTo>
                    <a:lnTo>
                      <a:pt x="723215" y="699076"/>
                    </a:lnTo>
                    <a:lnTo>
                      <a:pt x="0" y="699076"/>
                    </a:lnTo>
                    <a:close/>
                  </a:path>
                </a:pathLst>
              </a:custGeom>
              <a:solidFill>
                <a:srgbClr val="049F5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3" name="TextBox 53"/>
              <p:cNvSpPr txBox="1"/>
              <p:nvPr/>
            </p:nvSpPr>
            <p:spPr>
              <a:xfrm>
                <a:off x="0" y="-28575"/>
                <a:ext cx="723215" cy="727651"/>
              </a:xfrm>
              <a:prstGeom prst="rect">
                <a:avLst/>
              </a:prstGeom>
            </p:spPr>
            <p:txBody>
              <a:bodyPr lIns="20084" tIns="20084" rIns="20084" bIns="20084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sp>
          <p:nvSpPr>
            <p:cNvPr id="54" name="Freeform 54"/>
            <p:cNvSpPr/>
            <p:nvPr/>
          </p:nvSpPr>
          <p:spPr>
            <a:xfrm>
              <a:off x="439452" y="432813"/>
              <a:ext cx="2151259" cy="2151259"/>
            </a:xfrm>
            <a:custGeom>
              <a:avLst/>
              <a:gdLst/>
              <a:ahLst/>
              <a:cxnLst/>
              <a:rect l="l" t="t" r="r" b="b"/>
              <a:pathLst>
                <a:path w="2151259" h="2151259">
                  <a:moveTo>
                    <a:pt x="0" y="0"/>
                  </a:moveTo>
                  <a:lnTo>
                    <a:pt x="2151260" y="0"/>
                  </a:lnTo>
                  <a:lnTo>
                    <a:pt x="2151260" y="2151259"/>
                  </a:lnTo>
                  <a:lnTo>
                    <a:pt x="0" y="215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5" name="Freeform 55"/>
            <p:cNvSpPr/>
            <p:nvPr/>
          </p:nvSpPr>
          <p:spPr>
            <a:xfrm rot="-8545017">
              <a:off x="432813" y="432813"/>
              <a:ext cx="2151259" cy="2151259"/>
            </a:xfrm>
            <a:custGeom>
              <a:avLst/>
              <a:gdLst/>
              <a:ahLst/>
              <a:cxnLst/>
              <a:rect l="l" t="t" r="r" b="b"/>
              <a:pathLst>
                <a:path w="2151259" h="2151259">
                  <a:moveTo>
                    <a:pt x="0" y="0"/>
                  </a:moveTo>
                  <a:lnTo>
                    <a:pt x="2151259" y="0"/>
                  </a:lnTo>
                  <a:lnTo>
                    <a:pt x="2151259" y="2151259"/>
                  </a:lnTo>
                  <a:lnTo>
                    <a:pt x="0" y="215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11211892" y="1710914"/>
              <a:ext cx="3054805" cy="470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20"/>
                </a:lnSpc>
              </a:pPr>
              <a:r>
                <a:rPr lang="en-US" sz="2085">
                  <a:solidFill>
                    <a:srgbClr val="FE5117"/>
                  </a:solidFill>
                  <a:latin typeface="Aleppo"/>
                  <a:ea typeface="Aleppo"/>
                  <a:cs typeface="Aleppo"/>
                  <a:sym typeface="Aleppo"/>
                </a:rPr>
                <a:t>JP’25</a:t>
              </a:r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8762253" y="652201"/>
              <a:ext cx="3296488" cy="24463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59"/>
                </a:lnSpc>
              </a:pPr>
              <a:r>
                <a:rPr lang="en-US" sz="5010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LEARNING</a:t>
              </a:r>
            </a:p>
            <a:p>
              <a:pPr algn="l">
                <a:lnSpc>
                  <a:spcPts val="4559"/>
                </a:lnSpc>
              </a:pPr>
              <a:r>
                <a:rPr lang="en-US" sz="5010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ABOUT </a:t>
              </a:r>
            </a:p>
          </p:txBody>
        </p:sp>
        <p:grpSp>
          <p:nvGrpSpPr>
            <p:cNvPr id="58" name="Group 58"/>
            <p:cNvGrpSpPr/>
            <p:nvPr/>
          </p:nvGrpSpPr>
          <p:grpSpPr>
            <a:xfrm>
              <a:off x="34205472" y="170821"/>
              <a:ext cx="2778639" cy="2778639"/>
              <a:chOff x="0" y="0"/>
              <a:chExt cx="812800" cy="812800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0" name="TextBox 6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18330" tIns="18330" rIns="18330" bIns="18330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61" name="Freeform 61"/>
            <p:cNvSpPr/>
            <p:nvPr/>
          </p:nvSpPr>
          <p:spPr>
            <a:xfrm>
              <a:off x="33815662" y="426543"/>
              <a:ext cx="1380766" cy="850897"/>
            </a:xfrm>
            <a:custGeom>
              <a:avLst/>
              <a:gdLst/>
              <a:ahLst/>
              <a:cxnLst/>
              <a:rect l="l" t="t" r="r" b="b"/>
              <a:pathLst>
                <a:path w="1380766" h="850897">
                  <a:moveTo>
                    <a:pt x="0" y="0"/>
                  </a:moveTo>
                  <a:lnTo>
                    <a:pt x="1380766" y="0"/>
                  </a:lnTo>
                  <a:lnTo>
                    <a:pt x="1380766" y="850897"/>
                  </a:lnTo>
                  <a:lnTo>
                    <a:pt x="0" y="850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2" name="Freeform 62"/>
            <p:cNvSpPr/>
            <p:nvPr/>
          </p:nvSpPr>
          <p:spPr>
            <a:xfrm>
              <a:off x="35891087" y="983678"/>
              <a:ext cx="1389320" cy="856168"/>
            </a:xfrm>
            <a:custGeom>
              <a:avLst/>
              <a:gdLst/>
              <a:ahLst/>
              <a:cxnLst/>
              <a:rect l="l" t="t" r="r" b="b"/>
              <a:pathLst>
                <a:path w="1389320" h="856168">
                  <a:moveTo>
                    <a:pt x="0" y="0"/>
                  </a:moveTo>
                  <a:lnTo>
                    <a:pt x="1389320" y="0"/>
                  </a:lnTo>
                  <a:lnTo>
                    <a:pt x="1389320" y="856169"/>
                  </a:lnTo>
                  <a:lnTo>
                    <a:pt x="0" y="856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3" name="Freeform 63"/>
            <p:cNvSpPr/>
            <p:nvPr/>
          </p:nvSpPr>
          <p:spPr>
            <a:xfrm>
              <a:off x="34501768" y="1680795"/>
              <a:ext cx="1389320" cy="856168"/>
            </a:xfrm>
            <a:custGeom>
              <a:avLst/>
              <a:gdLst/>
              <a:ahLst/>
              <a:cxnLst/>
              <a:rect l="l" t="t" r="r" b="b"/>
              <a:pathLst>
                <a:path w="1389320" h="856168">
                  <a:moveTo>
                    <a:pt x="0" y="0"/>
                  </a:moveTo>
                  <a:lnTo>
                    <a:pt x="1389319" y="0"/>
                  </a:lnTo>
                  <a:lnTo>
                    <a:pt x="1389319" y="856168"/>
                  </a:lnTo>
                  <a:lnTo>
                    <a:pt x="0" y="8561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64" name="Group 64"/>
            <p:cNvGrpSpPr/>
            <p:nvPr/>
          </p:nvGrpSpPr>
          <p:grpSpPr>
            <a:xfrm>
              <a:off x="31460431" y="170821"/>
              <a:ext cx="2760322" cy="2702085"/>
              <a:chOff x="0" y="0"/>
              <a:chExt cx="802801" cy="785863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0" y="0"/>
                <a:ext cx="802801" cy="785863"/>
              </a:xfrm>
              <a:custGeom>
                <a:avLst/>
                <a:gdLst/>
                <a:ahLst/>
                <a:cxnLst/>
                <a:rect l="l" t="t" r="r" b="b"/>
                <a:pathLst>
                  <a:path w="802801" h="785863">
                    <a:moveTo>
                      <a:pt x="0" y="0"/>
                    </a:moveTo>
                    <a:lnTo>
                      <a:pt x="802801" y="0"/>
                    </a:lnTo>
                    <a:lnTo>
                      <a:pt x="802801" y="785863"/>
                    </a:lnTo>
                    <a:lnTo>
                      <a:pt x="0" y="785863"/>
                    </a:lnTo>
                    <a:close/>
                  </a:path>
                </a:pathLst>
              </a:custGeom>
              <a:solidFill>
                <a:srgbClr val="049F5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" name="TextBox 66"/>
              <p:cNvSpPr txBox="1"/>
              <p:nvPr/>
            </p:nvSpPr>
            <p:spPr>
              <a:xfrm>
                <a:off x="0" y="-28575"/>
                <a:ext cx="802801" cy="814438"/>
              </a:xfrm>
              <a:prstGeom prst="rect">
                <a:avLst/>
              </a:prstGeom>
            </p:spPr>
            <p:txBody>
              <a:bodyPr lIns="20637" tIns="20637" rIns="20637" bIns="20637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67" name="Group 67"/>
            <p:cNvGrpSpPr/>
            <p:nvPr/>
          </p:nvGrpSpPr>
          <p:grpSpPr>
            <a:xfrm>
              <a:off x="32022670" y="216434"/>
              <a:ext cx="1517788" cy="1517788"/>
              <a:chOff x="0" y="0"/>
              <a:chExt cx="812800" cy="812800"/>
            </a:xfrm>
          </p:grpSpPr>
          <p:sp>
            <p:nvSpPr>
              <p:cNvPr id="68" name="Freeform 6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2912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9" name="TextBox 6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70" name="Group 70"/>
            <p:cNvGrpSpPr/>
            <p:nvPr/>
          </p:nvGrpSpPr>
          <p:grpSpPr>
            <a:xfrm>
              <a:off x="32781564" y="1278428"/>
              <a:ext cx="143096" cy="1594478"/>
              <a:chOff x="0" y="0"/>
              <a:chExt cx="76630" cy="853869"/>
            </a:xfrm>
          </p:grpSpPr>
          <p:sp>
            <p:nvSpPr>
              <p:cNvPr id="71" name="Freeform 71"/>
              <p:cNvSpPr/>
              <p:nvPr/>
            </p:nvSpPr>
            <p:spPr>
              <a:xfrm>
                <a:off x="0" y="0"/>
                <a:ext cx="76630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76630" h="853869">
                    <a:moveTo>
                      <a:pt x="0" y="0"/>
                    </a:moveTo>
                    <a:lnTo>
                      <a:pt x="76630" y="0"/>
                    </a:lnTo>
                    <a:lnTo>
                      <a:pt x="76630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" name="TextBox 72"/>
              <p:cNvSpPr txBox="1"/>
              <p:nvPr/>
            </p:nvSpPr>
            <p:spPr>
              <a:xfrm>
                <a:off x="0" y="-28575"/>
                <a:ext cx="76630" cy="882444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73" name="Group 73"/>
            <p:cNvGrpSpPr/>
            <p:nvPr/>
          </p:nvGrpSpPr>
          <p:grpSpPr>
            <a:xfrm>
              <a:off x="32783964" y="606138"/>
              <a:ext cx="606199" cy="606199"/>
              <a:chOff x="0" y="0"/>
              <a:chExt cx="812800" cy="812800"/>
            </a:xfrm>
          </p:grpSpPr>
          <p:sp>
            <p:nvSpPr>
              <p:cNvPr id="74" name="Freeform 7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6A63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5" name="TextBox 7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76" name="Group 76"/>
            <p:cNvGrpSpPr/>
            <p:nvPr/>
          </p:nvGrpSpPr>
          <p:grpSpPr>
            <a:xfrm>
              <a:off x="32177640" y="738319"/>
              <a:ext cx="829538" cy="829538"/>
              <a:chOff x="0" y="0"/>
              <a:chExt cx="812800" cy="812800"/>
            </a:xfrm>
          </p:grpSpPr>
          <p:sp>
            <p:nvSpPr>
              <p:cNvPr id="77" name="Freeform 7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B13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8" name="TextBox 7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79" name="Group 79"/>
            <p:cNvGrpSpPr/>
            <p:nvPr/>
          </p:nvGrpSpPr>
          <p:grpSpPr>
            <a:xfrm>
              <a:off x="32963628" y="909238"/>
              <a:ext cx="966277" cy="966277"/>
              <a:chOff x="0" y="0"/>
              <a:chExt cx="812800" cy="812800"/>
            </a:xfrm>
          </p:grpSpPr>
          <p:sp>
            <p:nvSpPr>
              <p:cNvPr id="80" name="Freeform 8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B13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1" name="TextBox 8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82" name="Group 82"/>
            <p:cNvGrpSpPr/>
            <p:nvPr/>
          </p:nvGrpSpPr>
          <p:grpSpPr>
            <a:xfrm>
              <a:off x="31785661" y="1102950"/>
              <a:ext cx="966277" cy="966277"/>
              <a:chOff x="0" y="0"/>
              <a:chExt cx="812800" cy="812800"/>
            </a:xfrm>
          </p:grpSpPr>
          <p:sp>
            <p:nvSpPr>
              <p:cNvPr id="83" name="Freeform 8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6A63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4" name="TextBox 8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85" name="Group 85"/>
            <p:cNvGrpSpPr/>
            <p:nvPr/>
          </p:nvGrpSpPr>
          <p:grpSpPr>
            <a:xfrm rot="2107347">
              <a:off x="33029854" y="1063809"/>
              <a:ext cx="60380" cy="873894"/>
              <a:chOff x="0" y="0"/>
              <a:chExt cx="32335" cy="467984"/>
            </a:xfrm>
          </p:grpSpPr>
          <p:sp>
            <p:nvSpPr>
              <p:cNvPr id="86" name="Freeform 86"/>
              <p:cNvSpPr/>
              <p:nvPr/>
            </p:nvSpPr>
            <p:spPr>
              <a:xfrm>
                <a:off x="0" y="0"/>
                <a:ext cx="32335" cy="467984"/>
              </a:xfrm>
              <a:custGeom>
                <a:avLst/>
                <a:gdLst/>
                <a:ahLst/>
                <a:cxnLst/>
                <a:rect l="l" t="t" r="r" b="b"/>
                <a:pathLst>
                  <a:path w="32335" h="467984">
                    <a:moveTo>
                      <a:pt x="0" y="0"/>
                    </a:moveTo>
                    <a:lnTo>
                      <a:pt x="32335" y="0"/>
                    </a:lnTo>
                    <a:lnTo>
                      <a:pt x="32335" y="467984"/>
                    </a:lnTo>
                    <a:lnTo>
                      <a:pt x="0" y="467984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7" name="TextBox 87"/>
              <p:cNvSpPr txBox="1"/>
              <p:nvPr/>
            </p:nvSpPr>
            <p:spPr>
              <a:xfrm>
                <a:off x="0" y="-28575"/>
                <a:ext cx="32335" cy="496559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88" name="Group 88"/>
            <p:cNvGrpSpPr/>
            <p:nvPr/>
          </p:nvGrpSpPr>
          <p:grpSpPr>
            <a:xfrm rot="-1991349">
              <a:off x="32602271" y="1637995"/>
              <a:ext cx="45585" cy="763509"/>
              <a:chOff x="0" y="0"/>
              <a:chExt cx="24412" cy="408871"/>
            </a:xfrm>
          </p:grpSpPr>
          <p:sp>
            <p:nvSpPr>
              <p:cNvPr id="89" name="Freeform 89"/>
              <p:cNvSpPr/>
              <p:nvPr/>
            </p:nvSpPr>
            <p:spPr>
              <a:xfrm>
                <a:off x="0" y="0"/>
                <a:ext cx="24412" cy="408871"/>
              </a:xfrm>
              <a:custGeom>
                <a:avLst/>
                <a:gdLst/>
                <a:ahLst/>
                <a:cxnLst/>
                <a:rect l="l" t="t" r="r" b="b"/>
                <a:pathLst>
                  <a:path w="24412" h="408871">
                    <a:moveTo>
                      <a:pt x="0" y="0"/>
                    </a:moveTo>
                    <a:lnTo>
                      <a:pt x="24412" y="0"/>
                    </a:lnTo>
                    <a:lnTo>
                      <a:pt x="24412" y="408871"/>
                    </a:lnTo>
                    <a:lnTo>
                      <a:pt x="0" y="40887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" name="TextBox 90"/>
              <p:cNvSpPr txBox="1"/>
              <p:nvPr/>
            </p:nvSpPr>
            <p:spPr>
              <a:xfrm>
                <a:off x="0" y="-28575"/>
                <a:ext cx="24412" cy="437446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91" name="Group 91"/>
            <p:cNvGrpSpPr/>
            <p:nvPr/>
          </p:nvGrpSpPr>
          <p:grpSpPr>
            <a:xfrm rot="4531487">
              <a:off x="33206990" y="1308665"/>
              <a:ext cx="35028" cy="333139"/>
              <a:chOff x="0" y="0"/>
              <a:chExt cx="18758" cy="178401"/>
            </a:xfrm>
          </p:grpSpPr>
          <p:sp>
            <p:nvSpPr>
              <p:cNvPr id="92" name="Freeform 92"/>
              <p:cNvSpPr/>
              <p:nvPr/>
            </p:nvSpPr>
            <p:spPr>
              <a:xfrm>
                <a:off x="0" y="0"/>
                <a:ext cx="18758" cy="178401"/>
              </a:xfrm>
              <a:custGeom>
                <a:avLst/>
                <a:gdLst/>
                <a:ahLst/>
                <a:cxnLst/>
                <a:rect l="l" t="t" r="r" b="b"/>
                <a:pathLst>
                  <a:path w="18758" h="178401">
                    <a:moveTo>
                      <a:pt x="0" y="0"/>
                    </a:moveTo>
                    <a:lnTo>
                      <a:pt x="18758" y="0"/>
                    </a:lnTo>
                    <a:lnTo>
                      <a:pt x="18758" y="178401"/>
                    </a:lnTo>
                    <a:lnTo>
                      <a:pt x="0" y="17840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3" name="TextBox 93"/>
              <p:cNvSpPr txBox="1"/>
              <p:nvPr/>
            </p:nvSpPr>
            <p:spPr>
              <a:xfrm>
                <a:off x="0" y="-28575"/>
                <a:ext cx="18758" cy="206976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94" name="Group 94"/>
            <p:cNvGrpSpPr/>
            <p:nvPr/>
          </p:nvGrpSpPr>
          <p:grpSpPr>
            <a:xfrm>
              <a:off x="21073578" y="167096"/>
              <a:ext cx="2702085" cy="2702085"/>
              <a:chOff x="0" y="0"/>
              <a:chExt cx="812800" cy="812800"/>
            </a:xfrm>
          </p:grpSpPr>
          <p:sp>
            <p:nvSpPr>
              <p:cNvPr id="95" name="Freeform 9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EBD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6" name="TextBox 9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17825" tIns="17825" rIns="17825" bIns="17825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97" name="Freeform 97"/>
            <p:cNvSpPr/>
            <p:nvPr/>
          </p:nvSpPr>
          <p:spPr>
            <a:xfrm>
              <a:off x="21825812" y="212836"/>
              <a:ext cx="1197615" cy="2610606"/>
            </a:xfrm>
            <a:custGeom>
              <a:avLst/>
              <a:gdLst/>
              <a:ahLst/>
              <a:cxnLst/>
              <a:rect l="l" t="t" r="r" b="b"/>
              <a:pathLst>
                <a:path w="1197615" h="2610606">
                  <a:moveTo>
                    <a:pt x="0" y="0"/>
                  </a:moveTo>
                  <a:lnTo>
                    <a:pt x="1197616" y="0"/>
                  </a:lnTo>
                  <a:lnTo>
                    <a:pt x="1197616" y="2610606"/>
                  </a:lnTo>
                  <a:lnTo>
                    <a:pt x="0" y="2610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98" name="Group 98"/>
            <p:cNvGrpSpPr/>
            <p:nvPr/>
          </p:nvGrpSpPr>
          <p:grpSpPr>
            <a:xfrm>
              <a:off x="23775662" y="167096"/>
              <a:ext cx="2628607" cy="2628607"/>
              <a:chOff x="0" y="0"/>
              <a:chExt cx="812800" cy="812800"/>
            </a:xfrm>
          </p:grpSpPr>
          <p:sp>
            <p:nvSpPr>
              <p:cNvPr id="99" name="Freeform 9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0" name="TextBox 10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17340" tIns="17340" rIns="17340" bIns="17340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101" name="Freeform 101"/>
            <p:cNvSpPr/>
            <p:nvPr/>
          </p:nvSpPr>
          <p:spPr>
            <a:xfrm>
              <a:off x="23775662" y="167096"/>
              <a:ext cx="2628607" cy="2628607"/>
            </a:xfrm>
            <a:custGeom>
              <a:avLst/>
              <a:gdLst/>
              <a:ahLst/>
              <a:cxnLst/>
              <a:rect l="l" t="t" r="r" b="b"/>
              <a:pathLst>
                <a:path w="2628607" h="2628607">
                  <a:moveTo>
                    <a:pt x="0" y="0"/>
                  </a:moveTo>
                  <a:lnTo>
                    <a:pt x="2628608" y="0"/>
                  </a:lnTo>
                  <a:lnTo>
                    <a:pt x="2628608" y="2628608"/>
                  </a:lnTo>
                  <a:lnTo>
                    <a:pt x="0" y="26286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102" name="Group 102"/>
            <p:cNvGrpSpPr/>
            <p:nvPr/>
          </p:nvGrpSpPr>
          <p:grpSpPr>
            <a:xfrm>
              <a:off x="26330196" y="170821"/>
              <a:ext cx="5236106" cy="2537481"/>
              <a:chOff x="0" y="0"/>
              <a:chExt cx="1397860" cy="677420"/>
            </a:xfrm>
          </p:grpSpPr>
          <p:sp>
            <p:nvSpPr>
              <p:cNvPr id="103" name="Freeform 103"/>
              <p:cNvSpPr/>
              <p:nvPr/>
            </p:nvSpPr>
            <p:spPr>
              <a:xfrm>
                <a:off x="0" y="0"/>
                <a:ext cx="1397860" cy="677420"/>
              </a:xfrm>
              <a:custGeom>
                <a:avLst/>
                <a:gdLst/>
                <a:ahLst/>
                <a:cxnLst/>
                <a:rect l="l" t="t" r="r" b="b"/>
                <a:pathLst>
                  <a:path w="1397860" h="677420">
                    <a:moveTo>
                      <a:pt x="0" y="0"/>
                    </a:moveTo>
                    <a:lnTo>
                      <a:pt x="1397860" y="0"/>
                    </a:lnTo>
                    <a:lnTo>
                      <a:pt x="1397860" y="677420"/>
                    </a:lnTo>
                    <a:lnTo>
                      <a:pt x="0" y="677420"/>
                    </a:lnTo>
                    <a:close/>
                  </a:path>
                </a:pathLst>
              </a:custGeom>
              <a:solidFill>
                <a:srgbClr val="D4202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4" name="TextBox 104"/>
              <p:cNvSpPr txBox="1"/>
              <p:nvPr/>
            </p:nvSpPr>
            <p:spPr>
              <a:xfrm>
                <a:off x="0" y="-28575"/>
                <a:ext cx="1397860" cy="705995"/>
              </a:xfrm>
              <a:prstGeom prst="rect">
                <a:avLst/>
              </a:prstGeom>
            </p:spPr>
            <p:txBody>
              <a:bodyPr lIns="20084" tIns="20084" rIns="20084" bIns="20084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105" name="Group 105"/>
            <p:cNvGrpSpPr/>
            <p:nvPr/>
          </p:nvGrpSpPr>
          <p:grpSpPr>
            <a:xfrm>
              <a:off x="18404957" y="160038"/>
              <a:ext cx="2709020" cy="2618601"/>
              <a:chOff x="0" y="0"/>
              <a:chExt cx="723215" cy="699076"/>
            </a:xfrm>
          </p:grpSpPr>
          <p:sp>
            <p:nvSpPr>
              <p:cNvPr id="106" name="Freeform 106"/>
              <p:cNvSpPr/>
              <p:nvPr/>
            </p:nvSpPr>
            <p:spPr>
              <a:xfrm>
                <a:off x="0" y="0"/>
                <a:ext cx="723215" cy="699076"/>
              </a:xfrm>
              <a:custGeom>
                <a:avLst/>
                <a:gdLst/>
                <a:ahLst/>
                <a:cxnLst/>
                <a:rect l="l" t="t" r="r" b="b"/>
                <a:pathLst>
                  <a:path w="723215" h="699076">
                    <a:moveTo>
                      <a:pt x="0" y="0"/>
                    </a:moveTo>
                    <a:lnTo>
                      <a:pt x="723215" y="0"/>
                    </a:lnTo>
                    <a:lnTo>
                      <a:pt x="723215" y="699076"/>
                    </a:lnTo>
                    <a:lnTo>
                      <a:pt x="0" y="699076"/>
                    </a:lnTo>
                    <a:close/>
                  </a:path>
                </a:pathLst>
              </a:custGeom>
              <a:solidFill>
                <a:srgbClr val="049F5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7" name="TextBox 107"/>
              <p:cNvSpPr txBox="1"/>
              <p:nvPr/>
            </p:nvSpPr>
            <p:spPr>
              <a:xfrm>
                <a:off x="0" y="-28575"/>
                <a:ext cx="723215" cy="727651"/>
              </a:xfrm>
              <a:prstGeom prst="rect">
                <a:avLst/>
              </a:prstGeom>
            </p:spPr>
            <p:txBody>
              <a:bodyPr lIns="20084" tIns="20084" rIns="20084" bIns="20084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sp>
          <p:nvSpPr>
            <p:cNvPr id="108" name="Freeform 108"/>
            <p:cNvSpPr/>
            <p:nvPr/>
          </p:nvSpPr>
          <p:spPr>
            <a:xfrm>
              <a:off x="18811712" y="432813"/>
              <a:ext cx="2151259" cy="2151259"/>
            </a:xfrm>
            <a:custGeom>
              <a:avLst/>
              <a:gdLst/>
              <a:ahLst/>
              <a:cxnLst/>
              <a:rect l="l" t="t" r="r" b="b"/>
              <a:pathLst>
                <a:path w="2151259" h="2151259">
                  <a:moveTo>
                    <a:pt x="0" y="0"/>
                  </a:moveTo>
                  <a:lnTo>
                    <a:pt x="2151259" y="0"/>
                  </a:lnTo>
                  <a:lnTo>
                    <a:pt x="2151259" y="2151259"/>
                  </a:lnTo>
                  <a:lnTo>
                    <a:pt x="0" y="215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9" name="Freeform 109"/>
            <p:cNvSpPr/>
            <p:nvPr/>
          </p:nvSpPr>
          <p:spPr>
            <a:xfrm rot="-8545017">
              <a:off x="18805072" y="432813"/>
              <a:ext cx="2151259" cy="2151259"/>
            </a:xfrm>
            <a:custGeom>
              <a:avLst/>
              <a:gdLst/>
              <a:ahLst/>
              <a:cxnLst/>
              <a:rect l="l" t="t" r="r" b="b"/>
              <a:pathLst>
                <a:path w="2151259" h="2151259">
                  <a:moveTo>
                    <a:pt x="0" y="0"/>
                  </a:moveTo>
                  <a:lnTo>
                    <a:pt x="2151259" y="0"/>
                  </a:lnTo>
                  <a:lnTo>
                    <a:pt x="2151259" y="2151259"/>
                  </a:lnTo>
                  <a:lnTo>
                    <a:pt x="0" y="215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0" name="TextBox 110"/>
            <p:cNvSpPr txBox="1"/>
            <p:nvPr/>
          </p:nvSpPr>
          <p:spPr>
            <a:xfrm>
              <a:off x="29584152" y="1710914"/>
              <a:ext cx="3054805" cy="470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20"/>
                </a:lnSpc>
              </a:pPr>
              <a:r>
                <a:rPr lang="en-US" sz="2085">
                  <a:solidFill>
                    <a:srgbClr val="FE5117"/>
                  </a:solidFill>
                  <a:latin typeface="Aleppo"/>
                  <a:ea typeface="Aleppo"/>
                  <a:cs typeface="Aleppo"/>
                  <a:sym typeface="Aleppo"/>
                </a:rPr>
                <a:t>JP’25</a:t>
              </a:r>
            </a:p>
          </p:txBody>
        </p:sp>
        <p:sp>
          <p:nvSpPr>
            <p:cNvPr id="111" name="TextBox 111"/>
            <p:cNvSpPr txBox="1"/>
            <p:nvPr/>
          </p:nvSpPr>
          <p:spPr>
            <a:xfrm>
              <a:off x="27134512" y="652201"/>
              <a:ext cx="3296488" cy="24463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59"/>
                </a:lnSpc>
              </a:pPr>
              <a:r>
                <a:rPr lang="en-US" sz="5010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LEARNING</a:t>
              </a:r>
            </a:p>
            <a:p>
              <a:pPr algn="l">
                <a:lnSpc>
                  <a:spcPts val="4559"/>
                </a:lnSpc>
              </a:pPr>
              <a:r>
                <a:rPr lang="en-US" sz="5010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ABOUT </a:t>
              </a:r>
            </a:p>
          </p:txBody>
        </p:sp>
      </p:grpSp>
      <p:grpSp>
        <p:nvGrpSpPr>
          <p:cNvPr id="112" name="Group 112"/>
          <p:cNvGrpSpPr/>
          <p:nvPr/>
        </p:nvGrpSpPr>
        <p:grpSpPr>
          <a:xfrm>
            <a:off x="-480925" y="-1224800"/>
            <a:ext cx="23498144" cy="1811367"/>
            <a:chOff x="0" y="0"/>
            <a:chExt cx="31330858" cy="2415157"/>
          </a:xfrm>
        </p:grpSpPr>
        <p:grpSp>
          <p:nvGrpSpPr>
            <p:cNvPr id="113" name="Group 113"/>
            <p:cNvGrpSpPr/>
            <p:nvPr/>
          </p:nvGrpSpPr>
          <p:grpSpPr>
            <a:xfrm>
              <a:off x="4350481" y="336445"/>
              <a:ext cx="4492127" cy="2072057"/>
              <a:chOff x="0" y="0"/>
              <a:chExt cx="1414837" cy="652614"/>
            </a:xfrm>
          </p:grpSpPr>
          <p:sp>
            <p:nvSpPr>
              <p:cNvPr id="114" name="Freeform 114"/>
              <p:cNvSpPr/>
              <p:nvPr/>
            </p:nvSpPr>
            <p:spPr>
              <a:xfrm>
                <a:off x="0" y="0"/>
                <a:ext cx="1414837" cy="652614"/>
              </a:xfrm>
              <a:custGeom>
                <a:avLst/>
                <a:gdLst/>
                <a:ahLst/>
                <a:cxnLst/>
                <a:rect l="l" t="t" r="r" b="b"/>
                <a:pathLst>
                  <a:path w="1414837" h="652614">
                    <a:moveTo>
                      <a:pt x="0" y="0"/>
                    </a:moveTo>
                    <a:lnTo>
                      <a:pt x="1414837" y="0"/>
                    </a:lnTo>
                    <a:lnTo>
                      <a:pt x="1414837" y="652614"/>
                    </a:lnTo>
                    <a:lnTo>
                      <a:pt x="0" y="652614"/>
                    </a:lnTo>
                    <a:close/>
                  </a:path>
                </a:pathLst>
              </a:custGeom>
              <a:solidFill>
                <a:srgbClr val="63C8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5" name="TextBox 115"/>
              <p:cNvSpPr txBox="1"/>
              <p:nvPr/>
            </p:nvSpPr>
            <p:spPr>
              <a:xfrm>
                <a:off x="0" y="-19050"/>
                <a:ext cx="1414837" cy="671664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16" name="Group 116"/>
            <p:cNvGrpSpPr/>
            <p:nvPr/>
          </p:nvGrpSpPr>
          <p:grpSpPr>
            <a:xfrm>
              <a:off x="2143381" y="199836"/>
              <a:ext cx="2207101" cy="2215321"/>
              <a:chOff x="0" y="0"/>
              <a:chExt cx="1310734" cy="1315616"/>
            </a:xfrm>
          </p:grpSpPr>
          <p:sp>
            <p:nvSpPr>
              <p:cNvPr id="117" name="Freeform 117"/>
              <p:cNvSpPr/>
              <p:nvPr/>
            </p:nvSpPr>
            <p:spPr>
              <a:xfrm>
                <a:off x="0" y="0"/>
                <a:ext cx="1310734" cy="1315616"/>
              </a:xfrm>
              <a:custGeom>
                <a:avLst/>
                <a:gdLst/>
                <a:ahLst/>
                <a:cxnLst/>
                <a:rect l="l" t="t" r="r" b="b"/>
                <a:pathLst>
                  <a:path w="1310734" h="1315616">
                    <a:moveTo>
                      <a:pt x="0" y="0"/>
                    </a:moveTo>
                    <a:lnTo>
                      <a:pt x="1310734" y="0"/>
                    </a:lnTo>
                    <a:lnTo>
                      <a:pt x="1310734" y="1315616"/>
                    </a:lnTo>
                    <a:lnTo>
                      <a:pt x="0" y="1315616"/>
                    </a:lnTo>
                    <a:close/>
                  </a:path>
                </a:pathLst>
              </a:custGeom>
              <a:solidFill>
                <a:srgbClr val="D4202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8" name="TextBox 118"/>
              <p:cNvSpPr txBox="1"/>
              <p:nvPr/>
            </p:nvSpPr>
            <p:spPr>
              <a:xfrm>
                <a:off x="0" y="-19050"/>
                <a:ext cx="1310734" cy="1334666"/>
              </a:xfrm>
              <a:prstGeom prst="rect">
                <a:avLst/>
              </a:prstGeom>
            </p:spPr>
            <p:txBody>
              <a:bodyPr lIns="14771" tIns="14771" rIns="14771" bIns="14771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sp>
          <p:nvSpPr>
            <p:cNvPr id="119" name="Freeform 119"/>
            <p:cNvSpPr/>
            <p:nvPr/>
          </p:nvSpPr>
          <p:spPr>
            <a:xfrm>
              <a:off x="2298440" y="306698"/>
              <a:ext cx="1931493" cy="1970911"/>
            </a:xfrm>
            <a:custGeom>
              <a:avLst/>
              <a:gdLst/>
              <a:ahLst/>
              <a:cxnLst/>
              <a:rect l="l" t="t" r="r" b="b"/>
              <a:pathLst>
                <a:path w="1931493" h="1970911">
                  <a:moveTo>
                    <a:pt x="0" y="0"/>
                  </a:moveTo>
                  <a:lnTo>
                    <a:pt x="1931493" y="0"/>
                  </a:lnTo>
                  <a:lnTo>
                    <a:pt x="1931493" y="1970911"/>
                  </a:lnTo>
                  <a:lnTo>
                    <a:pt x="0" y="1970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20" name="Freeform 120"/>
            <p:cNvSpPr/>
            <p:nvPr/>
          </p:nvSpPr>
          <p:spPr>
            <a:xfrm rot="288810">
              <a:off x="2403037" y="438539"/>
              <a:ext cx="1722299" cy="1707229"/>
            </a:xfrm>
            <a:custGeom>
              <a:avLst/>
              <a:gdLst/>
              <a:ahLst/>
              <a:cxnLst/>
              <a:rect l="l" t="t" r="r" b="b"/>
              <a:pathLst>
                <a:path w="1722299" h="1707229">
                  <a:moveTo>
                    <a:pt x="0" y="0"/>
                  </a:moveTo>
                  <a:lnTo>
                    <a:pt x="1722299" y="0"/>
                  </a:lnTo>
                  <a:lnTo>
                    <a:pt x="1722299" y="1707229"/>
                  </a:lnTo>
                  <a:lnTo>
                    <a:pt x="0" y="1707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121" name="Group 121"/>
            <p:cNvGrpSpPr/>
            <p:nvPr/>
          </p:nvGrpSpPr>
          <p:grpSpPr>
            <a:xfrm>
              <a:off x="8585932" y="0"/>
              <a:ext cx="2404302" cy="2404302"/>
              <a:chOff x="0" y="0"/>
              <a:chExt cx="812800" cy="812800"/>
            </a:xfrm>
          </p:grpSpPr>
          <p:sp>
            <p:nvSpPr>
              <p:cNvPr id="122" name="Freeform 1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3" name="TextBox 12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441"/>
                  </a:lnSpc>
                </a:pPr>
                <a:endParaRPr/>
              </a:p>
            </p:txBody>
          </p:sp>
        </p:grpSp>
        <p:sp>
          <p:nvSpPr>
            <p:cNvPr id="124" name="Freeform 124"/>
            <p:cNvSpPr/>
            <p:nvPr/>
          </p:nvSpPr>
          <p:spPr>
            <a:xfrm>
              <a:off x="8676681" y="115188"/>
              <a:ext cx="2204648" cy="2204648"/>
            </a:xfrm>
            <a:custGeom>
              <a:avLst/>
              <a:gdLst/>
              <a:ahLst/>
              <a:cxnLst/>
              <a:rect l="l" t="t" r="r" b="b"/>
              <a:pathLst>
                <a:path w="2204648" h="2204648">
                  <a:moveTo>
                    <a:pt x="0" y="0"/>
                  </a:moveTo>
                  <a:lnTo>
                    <a:pt x="2204648" y="0"/>
                  </a:lnTo>
                  <a:lnTo>
                    <a:pt x="2204648" y="2204649"/>
                  </a:lnTo>
                  <a:lnTo>
                    <a:pt x="0" y="2204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125" name="Group 125"/>
            <p:cNvGrpSpPr/>
            <p:nvPr/>
          </p:nvGrpSpPr>
          <p:grpSpPr>
            <a:xfrm>
              <a:off x="0" y="195580"/>
              <a:ext cx="2175241" cy="2219577"/>
              <a:chOff x="0" y="0"/>
              <a:chExt cx="685112" cy="699076"/>
            </a:xfrm>
          </p:grpSpPr>
          <p:sp>
            <p:nvSpPr>
              <p:cNvPr id="126" name="Freeform 126"/>
              <p:cNvSpPr/>
              <p:nvPr/>
            </p:nvSpPr>
            <p:spPr>
              <a:xfrm>
                <a:off x="0" y="0"/>
                <a:ext cx="685112" cy="699076"/>
              </a:xfrm>
              <a:custGeom>
                <a:avLst/>
                <a:gdLst/>
                <a:ahLst/>
                <a:cxnLst/>
                <a:rect l="l" t="t" r="r" b="b"/>
                <a:pathLst>
                  <a:path w="685112" h="699076">
                    <a:moveTo>
                      <a:pt x="0" y="0"/>
                    </a:moveTo>
                    <a:lnTo>
                      <a:pt x="685112" y="0"/>
                    </a:lnTo>
                    <a:lnTo>
                      <a:pt x="685112" y="699076"/>
                    </a:lnTo>
                    <a:lnTo>
                      <a:pt x="0" y="699076"/>
                    </a:lnTo>
                    <a:close/>
                  </a:path>
                </a:pathLst>
              </a:custGeom>
              <a:solidFill>
                <a:srgbClr val="2C74B3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7" name="TextBox 127"/>
              <p:cNvSpPr txBox="1"/>
              <p:nvPr/>
            </p:nvSpPr>
            <p:spPr>
              <a:xfrm>
                <a:off x="0" y="-19050"/>
                <a:ext cx="685112" cy="718126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sp>
          <p:nvSpPr>
            <p:cNvPr id="128" name="Freeform 128"/>
            <p:cNvSpPr/>
            <p:nvPr/>
          </p:nvSpPr>
          <p:spPr>
            <a:xfrm>
              <a:off x="208252" y="280131"/>
              <a:ext cx="1758736" cy="2030287"/>
            </a:xfrm>
            <a:custGeom>
              <a:avLst/>
              <a:gdLst/>
              <a:ahLst/>
              <a:cxnLst/>
              <a:rect l="l" t="t" r="r" b="b"/>
              <a:pathLst>
                <a:path w="1758736" h="2030287">
                  <a:moveTo>
                    <a:pt x="0" y="0"/>
                  </a:moveTo>
                  <a:lnTo>
                    <a:pt x="1758737" y="0"/>
                  </a:lnTo>
                  <a:lnTo>
                    <a:pt x="1758737" y="2030288"/>
                  </a:lnTo>
                  <a:lnTo>
                    <a:pt x="0" y="2030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129" name="Group 129"/>
            <p:cNvGrpSpPr/>
            <p:nvPr/>
          </p:nvGrpSpPr>
          <p:grpSpPr>
            <a:xfrm>
              <a:off x="10962147" y="108674"/>
              <a:ext cx="2156582" cy="2222174"/>
              <a:chOff x="0" y="0"/>
              <a:chExt cx="679236" cy="699894"/>
            </a:xfrm>
          </p:grpSpPr>
          <p:sp>
            <p:nvSpPr>
              <p:cNvPr id="130" name="Freeform 130"/>
              <p:cNvSpPr/>
              <p:nvPr/>
            </p:nvSpPr>
            <p:spPr>
              <a:xfrm>
                <a:off x="0" y="0"/>
                <a:ext cx="679236" cy="699894"/>
              </a:xfrm>
              <a:custGeom>
                <a:avLst/>
                <a:gdLst/>
                <a:ahLst/>
                <a:cxnLst/>
                <a:rect l="l" t="t" r="r" b="b"/>
                <a:pathLst>
                  <a:path w="679236" h="699894">
                    <a:moveTo>
                      <a:pt x="0" y="0"/>
                    </a:moveTo>
                    <a:lnTo>
                      <a:pt x="679236" y="0"/>
                    </a:lnTo>
                    <a:lnTo>
                      <a:pt x="679236" y="699894"/>
                    </a:lnTo>
                    <a:lnTo>
                      <a:pt x="0" y="699894"/>
                    </a:ln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1" name="TextBox 131"/>
              <p:cNvSpPr txBox="1"/>
              <p:nvPr/>
            </p:nvSpPr>
            <p:spPr>
              <a:xfrm>
                <a:off x="0" y="-19050"/>
                <a:ext cx="679236" cy="718944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32" name="Group 132"/>
            <p:cNvGrpSpPr/>
            <p:nvPr/>
          </p:nvGrpSpPr>
          <p:grpSpPr>
            <a:xfrm>
              <a:off x="13133458" y="123649"/>
              <a:ext cx="2370590" cy="2280653"/>
              <a:chOff x="0" y="0"/>
              <a:chExt cx="727495" cy="699894"/>
            </a:xfrm>
          </p:grpSpPr>
          <p:sp>
            <p:nvSpPr>
              <p:cNvPr id="133" name="Freeform 133"/>
              <p:cNvSpPr/>
              <p:nvPr/>
            </p:nvSpPr>
            <p:spPr>
              <a:xfrm>
                <a:off x="0" y="0"/>
                <a:ext cx="727495" cy="699894"/>
              </a:xfrm>
              <a:custGeom>
                <a:avLst/>
                <a:gdLst/>
                <a:ahLst/>
                <a:cxnLst/>
                <a:rect l="l" t="t" r="r" b="b"/>
                <a:pathLst>
                  <a:path w="727495" h="699894">
                    <a:moveTo>
                      <a:pt x="0" y="0"/>
                    </a:moveTo>
                    <a:lnTo>
                      <a:pt x="727495" y="0"/>
                    </a:lnTo>
                    <a:lnTo>
                      <a:pt x="727495" y="699894"/>
                    </a:lnTo>
                    <a:lnTo>
                      <a:pt x="0" y="699894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4" name="TextBox 134"/>
              <p:cNvSpPr txBox="1"/>
              <p:nvPr/>
            </p:nvSpPr>
            <p:spPr>
              <a:xfrm>
                <a:off x="0" y="-19050"/>
                <a:ext cx="727495" cy="718944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35" name="Group 135"/>
            <p:cNvGrpSpPr/>
            <p:nvPr/>
          </p:nvGrpSpPr>
          <p:grpSpPr>
            <a:xfrm>
              <a:off x="10906302" y="100226"/>
              <a:ext cx="2227156" cy="2304076"/>
              <a:chOff x="0" y="0"/>
              <a:chExt cx="1374245" cy="1421708"/>
            </a:xfrm>
          </p:grpSpPr>
          <p:sp>
            <p:nvSpPr>
              <p:cNvPr id="136" name="Freeform 136"/>
              <p:cNvSpPr/>
              <p:nvPr/>
            </p:nvSpPr>
            <p:spPr>
              <a:xfrm>
                <a:off x="0" y="0"/>
                <a:ext cx="1374245" cy="1421708"/>
              </a:xfrm>
              <a:custGeom>
                <a:avLst/>
                <a:gdLst/>
                <a:ahLst/>
                <a:cxnLst/>
                <a:rect l="l" t="t" r="r" b="b"/>
                <a:pathLst>
                  <a:path w="1374245" h="1421708">
                    <a:moveTo>
                      <a:pt x="0" y="0"/>
                    </a:moveTo>
                    <a:lnTo>
                      <a:pt x="1374245" y="0"/>
                    </a:lnTo>
                    <a:lnTo>
                      <a:pt x="1374245" y="1421708"/>
                    </a:lnTo>
                    <a:lnTo>
                      <a:pt x="0" y="1421708"/>
                    </a:lnTo>
                    <a:close/>
                  </a:path>
                </a:pathLst>
              </a:custGeom>
              <a:solidFill>
                <a:srgbClr val="14427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7" name="TextBox 137"/>
              <p:cNvSpPr txBox="1"/>
              <p:nvPr/>
            </p:nvSpPr>
            <p:spPr>
              <a:xfrm>
                <a:off x="0" y="-19050"/>
                <a:ext cx="1374245" cy="1440758"/>
              </a:xfrm>
              <a:prstGeom prst="rect">
                <a:avLst/>
              </a:prstGeom>
            </p:spPr>
            <p:txBody>
              <a:bodyPr lIns="10703" tIns="10703" rIns="10703" bIns="10703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38" name="Group 138"/>
            <p:cNvGrpSpPr/>
            <p:nvPr/>
          </p:nvGrpSpPr>
          <p:grpSpPr>
            <a:xfrm>
              <a:off x="12127435" y="947584"/>
              <a:ext cx="304622" cy="302608"/>
              <a:chOff x="0" y="0"/>
              <a:chExt cx="818211" cy="812800"/>
            </a:xfrm>
          </p:grpSpPr>
          <p:sp>
            <p:nvSpPr>
              <p:cNvPr id="139" name="Freeform 139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5B394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0" name="TextBox 140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41" name="Group 141"/>
            <p:cNvGrpSpPr/>
            <p:nvPr/>
          </p:nvGrpSpPr>
          <p:grpSpPr>
            <a:xfrm>
              <a:off x="11488594" y="617428"/>
              <a:ext cx="719891" cy="715130"/>
              <a:chOff x="0" y="0"/>
              <a:chExt cx="818211" cy="812800"/>
            </a:xfrm>
          </p:grpSpPr>
          <p:sp>
            <p:nvSpPr>
              <p:cNvPr id="142" name="Freeform 142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3" name="TextBox 143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44" name="Group 144"/>
            <p:cNvGrpSpPr/>
            <p:nvPr/>
          </p:nvGrpSpPr>
          <p:grpSpPr>
            <a:xfrm>
              <a:off x="11926036" y="974993"/>
              <a:ext cx="129127" cy="1429309"/>
              <a:chOff x="0" y="0"/>
              <a:chExt cx="77140" cy="853869"/>
            </a:xfrm>
          </p:grpSpPr>
          <p:sp>
            <p:nvSpPr>
              <p:cNvPr id="145" name="Freeform 145"/>
              <p:cNvSpPr/>
              <p:nvPr/>
            </p:nvSpPr>
            <p:spPr>
              <a:xfrm>
                <a:off x="0" y="0"/>
                <a:ext cx="77140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77140" h="853869">
                    <a:moveTo>
                      <a:pt x="0" y="0"/>
                    </a:moveTo>
                    <a:lnTo>
                      <a:pt x="77140" y="0"/>
                    </a:lnTo>
                    <a:lnTo>
                      <a:pt x="77140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6" name="TextBox 146"/>
              <p:cNvSpPr txBox="1"/>
              <p:nvPr/>
            </p:nvSpPr>
            <p:spPr>
              <a:xfrm>
                <a:off x="0" y="-19050"/>
                <a:ext cx="77140" cy="872919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47" name="Group 147"/>
            <p:cNvGrpSpPr/>
            <p:nvPr/>
          </p:nvGrpSpPr>
          <p:grpSpPr>
            <a:xfrm>
              <a:off x="12008039" y="1124731"/>
              <a:ext cx="418421" cy="415654"/>
              <a:chOff x="0" y="0"/>
              <a:chExt cx="818211" cy="812800"/>
            </a:xfrm>
          </p:grpSpPr>
          <p:sp>
            <p:nvSpPr>
              <p:cNvPr id="148" name="Freeform 148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6B405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9" name="TextBox 149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50" name="Group 150"/>
            <p:cNvGrpSpPr/>
            <p:nvPr/>
          </p:nvGrpSpPr>
          <p:grpSpPr>
            <a:xfrm>
              <a:off x="11407823" y="1174291"/>
              <a:ext cx="483133" cy="479938"/>
              <a:chOff x="0" y="0"/>
              <a:chExt cx="818211" cy="812800"/>
            </a:xfrm>
          </p:grpSpPr>
          <p:sp>
            <p:nvSpPr>
              <p:cNvPr id="151" name="Freeform 151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2" name="TextBox 152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53" name="Group 153"/>
            <p:cNvGrpSpPr/>
            <p:nvPr/>
          </p:nvGrpSpPr>
          <p:grpSpPr>
            <a:xfrm>
              <a:off x="12266013" y="1011685"/>
              <a:ext cx="418421" cy="415654"/>
              <a:chOff x="0" y="0"/>
              <a:chExt cx="818211" cy="812800"/>
            </a:xfrm>
          </p:grpSpPr>
          <p:sp>
            <p:nvSpPr>
              <p:cNvPr id="154" name="Freeform 154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5" name="TextBox 155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56" name="Group 156"/>
            <p:cNvGrpSpPr/>
            <p:nvPr/>
          </p:nvGrpSpPr>
          <p:grpSpPr>
            <a:xfrm rot="2107347">
              <a:off x="12148254" y="782606"/>
              <a:ext cx="58154" cy="783369"/>
              <a:chOff x="0" y="0"/>
              <a:chExt cx="34741" cy="467984"/>
            </a:xfrm>
          </p:grpSpPr>
          <p:sp>
            <p:nvSpPr>
              <p:cNvPr id="157" name="Freeform 157"/>
              <p:cNvSpPr/>
              <p:nvPr/>
            </p:nvSpPr>
            <p:spPr>
              <a:xfrm>
                <a:off x="0" y="0"/>
                <a:ext cx="34741" cy="467984"/>
              </a:xfrm>
              <a:custGeom>
                <a:avLst/>
                <a:gdLst/>
                <a:ahLst/>
                <a:cxnLst/>
                <a:rect l="l" t="t" r="r" b="b"/>
                <a:pathLst>
                  <a:path w="34741" h="467984">
                    <a:moveTo>
                      <a:pt x="0" y="0"/>
                    </a:moveTo>
                    <a:lnTo>
                      <a:pt x="34741" y="0"/>
                    </a:lnTo>
                    <a:lnTo>
                      <a:pt x="34741" y="467984"/>
                    </a:lnTo>
                    <a:lnTo>
                      <a:pt x="0" y="467984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8" name="TextBox 158"/>
              <p:cNvSpPr txBox="1"/>
              <p:nvPr/>
            </p:nvSpPr>
            <p:spPr>
              <a:xfrm>
                <a:off x="0" y="-19050"/>
                <a:ext cx="34741" cy="487034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59" name="Group 159"/>
            <p:cNvGrpSpPr/>
            <p:nvPr/>
          </p:nvGrpSpPr>
          <p:grpSpPr>
            <a:xfrm rot="-1991349">
              <a:off x="11762755" y="1297314"/>
              <a:ext cx="44115" cy="684418"/>
              <a:chOff x="0" y="0"/>
              <a:chExt cx="26355" cy="408871"/>
            </a:xfrm>
          </p:grpSpPr>
          <p:sp>
            <p:nvSpPr>
              <p:cNvPr id="160" name="Freeform 160"/>
              <p:cNvSpPr/>
              <p:nvPr/>
            </p:nvSpPr>
            <p:spPr>
              <a:xfrm>
                <a:off x="0" y="0"/>
                <a:ext cx="26355" cy="408871"/>
              </a:xfrm>
              <a:custGeom>
                <a:avLst/>
                <a:gdLst/>
                <a:ahLst/>
                <a:cxnLst/>
                <a:rect l="l" t="t" r="r" b="b"/>
                <a:pathLst>
                  <a:path w="26355" h="408871">
                    <a:moveTo>
                      <a:pt x="0" y="0"/>
                    </a:moveTo>
                    <a:lnTo>
                      <a:pt x="26355" y="0"/>
                    </a:lnTo>
                    <a:lnTo>
                      <a:pt x="26355" y="408871"/>
                    </a:lnTo>
                    <a:lnTo>
                      <a:pt x="0" y="40887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1" name="TextBox 161"/>
              <p:cNvSpPr txBox="1"/>
              <p:nvPr/>
            </p:nvSpPr>
            <p:spPr>
              <a:xfrm>
                <a:off x="0" y="-19050"/>
                <a:ext cx="26355" cy="427921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62" name="Group 162"/>
            <p:cNvGrpSpPr/>
            <p:nvPr/>
          </p:nvGrpSpPr>
          <p:grpSpPr>
            <a:xfrm rot="4531487">
              <a:off x="12310036" y="1001077"/>
              <a:ext cx="31400" cy="300671"/>
              <a:chOff x="0" y="0"/>
              <a:chExt cx="18758" cy="179621"/>
            </a:xfrm>
          </p:grpSpPr>
          <p:sp>
            <p:nvSpPr>
              <p:cNvPr id="163" name="Freeform 163"/>
              <p:cNvSpPr/>
              <p:nvPr/>
            </p:nvSpPr>
            <p:spPr>
              <a:xfrm>
                <a:off x="0" y="0"/>
                <a:ext cx="18758" cy="179621"/>
              </a:xfrm>
              <a:custGeom>
                <a:avLst/>
                <a:gdLst/>
                <a:ahLst/>
                <a:cxnLst/>
                <a:rect l="l" t="t" r="r" b="b"/>
                <a:pathLst>
                  <a:path w="18758" h="179621">
                    <a:moveTo>
                      <a:pt x="0" y="0"/>
                    </a:moveTo>
                    <a:lnTo>
                      <a:pt x="18758" y="0"/>
                    </a:lnTo>
                    <a:lnTo>
                      <a:pt x="18758" y="179621"/>
                    </a:lnTo>
                    <a:lnTo>
                      <a:pt x="0" y="17962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4" name="TextBox 164"/>
              <p:cNvSpPr txBox="1"/>
              <p:nvPr/>
            </p:nvSpPr>
            <p:spPr>
              <a:xfrm>
                <a:off x="0" y="-19050"/>
                <a:ext cx="18758" cy="198671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65" name="Group 165"/>
            <p:cNvGrpSpPr/>
            <p:nvPr/>
          </p:nvGrpSpPr>
          <p:grpSpPr>
            <a:xfrm>
              <a:off x="11990599" y="974993"/>
              <a:ext cx="64563" cy="1429309"/>
              <a:chOff x="0" y="0"/>
              <a:chExt cx="38570" cy="853869"/>
            </a:xfrm>
          </p:grpSpPr>
          <p:sp>
            <p:nvSpPr>
              <p:cNvPr id="166" name="Freeform 166"/>
              <p:cNvSpPr/>
              <p:nvPr/>
            </p:nvSpPr>
            <p:spPr>
              <a:xfrm>
                <a:off x="0" y="0"/>
                <a:ext cx="38570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38570" h="853869">
                    <a:moveTo>
                      <a:pt x="0" y="0"/>
                    </a:moveTo>
                    <a:lnTo>
                      <a:pt x="38570" y="0"/>
                    </a:lnTo>
                    <a:lnTo>
                      <a:pt x="38570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621F0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7" name="TextBox 167"/>
              <p:cNvSpPr txBox="1"/>
              <p:nvPr/>
            </p:nvSpPr>
            <p:spPr>
              <a:xfrm>
                <a:off x="0" y="-19050"/>
                <a:ext cx="38570" cy="872919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68" name="Group 168"/>
            <p:cNvGrpSpPr/>
            <p:nvPr/>
          </p:nvGrpSpPr>
          <p:grpSpPr>
            <a:xfrm rot="2107347">
              <a:off x="12178223" y="798668"/>
              <a:ext cx="41411" cy="732090"/>
              <a:chOff x="0" y="0"/>
              <a:chExt cx="24739" cy="437351"/>
            </a:xfrm>
          </p:grpSpPr>
          <p:sp>
            <p:nvSpPr>
              <p:cNvPr id="169" name="Freeform 169"/>
              <p:cNvSpPr/>
              <p:nvPr/>
            </p:nvSpPr>
            <p:spPr>
              <a:xfrm>
                <a:off x="0" y="0"/>
                <a:ext cx="24739" cy="437351"/>
              </a:xfrm>
              <a:custGeom>
                <a:avLst/>
                <a:gdLst/>
                <a:ahLst/>
                <a:cxnLst/>
                <a:rect l="l" t="t" r="r" b="b"/>
                <a:pathLst>
                  <a:path w="24739" h="437351">
                    <a:moveTo>
                      <a:pt x="0" y="0"/>
                    </a:moveTo>
                    <a:lnTo>
                      <a:pt x="24739" y="0"/>
                    </a:lnTo>
                    <a:lnTo>
                      <a:pt x="24739" y="437351"/>
                    </a:lnTo>
                    <a:lnTo>
                      <a:pt x="0" y="437351"/>
                    </a:lnTo>
                    <a:close/>
                  </a:path>
                </a:pathLst>
              </a:custGeom>
              <a:solidFill>
                <a:srgbClr val="621F0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0" name="TextBox 170"/>
              <p:cNvSpPr txBox="1"/>
              <p:nvPr/>
            </p:nvSpPr>
            <p:spPr>
              <a:xfrm>
                <a:off x="0" y="-19050"/>
                <a:ext cx="24739" cy="456401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71" name="Group 171"/>
            <p:cNvGrpSpPr/>
            <p:nvPr/>
          </p:nvGrpSpPr>
          <p:grpSpPr>
            <a:xfrm>
              <a:off x="11344767" y="1332558"/>
              <a:ext cx="304622" cy="302608"/>
              <a:chOff x="0" y="0"/>
              <a:chExt cx="818211" cy="812800"/>
            </a:xfrm>
          </p:grpSpPr>
          <p:sp>
            <p:nvSpPr>
              <p:cNvPr id="172" name="Freeform 172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3" name="TextBox 173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74" name="Group 174"/>
            <p:cNvGrpSpPr/>
            <p:nvPr/>
          </p:nvGrpSpPr>
          <p:grpSpPr>
            <a:xfrm>
              <a:off x="11387757" y="1052633"/>
              <a:ext cx="418421" cy="415654"/>
              <a:chOff x="0" y="0"/>
              <a:chExt cx="818211" cy="812800"/>
            </a:xfrm>
          </p:grpSpPr>
          <p:sp>
            <p:nvSpPr>
              <p:cNvPr id="175" name="Freeform 175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B606E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6" name="TextBox 176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77" name="Group 177"/>
            <p:cNvGrpSpPr/>
            <p:nvPr/>
          </p:nvGrpSpPr>
          <p:grpSpPr>
            <a:xfrm>
              <a:off x="12449597" y="1023933"/>
              <a:ext cx="476204" cy="473055"/>
              <a:chOff x="0" y="0"/>
              <a:chExt cx="818211" cy="812800"/>
            </a:xfrm>
          </p:grpSpPr>
          <p:sp>
            <p:nvSpPr>
              <p:cNvPr id="178" name="Freeform 178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9" name="TextBox 179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80" name="Group 180"/>
            <p:cNvGrpSpPr/>
            <p:nvPr/>
          </p:nvGrpSpPr>
          <p:grpSpPr>
            <a:xfrm>
              <a:off x="11070173" y="1052633"/>
              <a:ext cx="418421" cy="415654"/>
              <a:chOff x="0" y="0"/>
              <a:chExt cx="818211" cy="812800"/>
            </a:xfrm>
          </p:grpSpPr>
          <p:sp>
            <p:nvSpPr>
              <p:cNvPr id="181" name="Freeform 181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2" name="TextBox 182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83" name="Group 183"/>
            <p:cNvGrpSpPr/>
            <p:nvPr/>
          </p:nvGrpSpPr>
          <p:grpSpPr>
            <a:xfrm>
              <a:off x="11387757" y="817718"/>
              <a:ext cx="472958" cy="469830"/>
              <a:chOff x="0" y="0"/>
              <a:chExt cx="818211" cy="812800"/>
            </a:xfrm>
          </p:grpSpPr>
          <p:sp>
            <p:nvSpPr>
              <p:cNvPr id="184" name="Freeform 184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5" name="TextBox 185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86" name="Group 186"/>
            <p:cNvGrpSpPr/>
            <p:nvPr/>
          </p:nvGrpSpPr>
          <p:grpSpPr>
            <a:xfrm>
              <a:off x="11034901" y="549544"/>
              <a:ext cx="572802" cy="569014"/>
              <a:chOff x="0" y="0"/>
              <a:chExt cx="818211" cy="812800"/>
            </a:xfrm>
          </p:grpSpPr>
          <p:sp>
            <p:nvSpPr>
              <p:cNvPr id="187" name="Freeform 187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8" name="TextBox 188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89" name="Group 189"/>
            <p:cNvGrpSpPr/>
            <p:nvPr/>
          </p:nvGrpSpPr>
          <p:grpSpPr>
            <a:xfrm>
              <a:off x="12217249" y="599135"/>
              <a:ext cx="472958" cy="469830"/>
              <a:chOff x="0" y="0"/>
              <a:chExt cx="818211" cy="812800"/>
            </a:xfrm>
          </p:grpSpPr>
          <p:sp>
            <p:nvSpPr>
              <p:cNvPr id="190" name="Freeform 190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6B405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1" name="TextBox 191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92" name="Group 192"/>
            <p:cNvGrpSpPr/>
            <p:nvPr/>
          </p:nvGrpSpPr>
          <p:grpSpPr>
            <a:xfrm>
              <a:off x="11890956" y="458286"/>
              <a:ext cx="598304" cy="594347"/>
              <a:chOff x="0" y="0"/>
              <a:chExt cx="818211" cy="812800"/>
            </a:xfrm>
          </p:grpSpPr>
          <p:sp>
            <p:nvSpPr>
              <p:cNvPr id="193" name="Freeform 193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4" name="TextBox 194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95" name="Group 195"/>
            <p:cNvGrpSpPr/>
            <p:nvPr/>
          </p:nvGrpSpPr>
          <p:grpSpPr>
            <a:xfrm>
              <a:off x="11654477" y="596319"/>
              <a:ext cx="472958" cy="469830"/>
              <a:chOff x="0" y="0"/>
              <a:chExt cx="818211" cy="812800"/>
            </a:xfrm>
          </p:grpSpPr>
          <p:sp>
            <p:nvSpPr>
              <p:cNvPr id="196" name="Freeform 196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7" name="TextBox 197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98" name="Group 198"/>
            <p:cNvGrpSpPr/>
            <p:nvPr/>
          </p:nvGrpSpPr>
          <p:grpSpPr>
            <a:xfrm>
              <a:off x="11654477" y="580373"/>
              <a:ext cx="474928" cy="471787"/>
              <a:chOff x="0" y="0"/>
              <a:chExt cx="818211" cy="812800"/>
            </a:xfrm>
          </p:grpSpPr>
          <p:sp>
            <p:nvSpPr>
              <p:cNvPr id="199" name="Freeform 199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0" name="TextBox 200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01" name="Group 201"/>
            <p:cNvGrpSpPr/>
            <p:nvPr/>
          </p:nvGrpSpPr>
          <p:grpSpPr>
            <a:xfrm>
              <a:off x="12432057" y="576632"/>
              <a:ext cx="572802" cy="569014"/>
              <a:chOff x="0" y="0"/>
              <a:chExt cx="818211" cy="812800"/>
            </a:xfrm>
          </p:grpSpPr>
          <p:sp>
            <p:nvSpPr>
              <p:cNvPr id="202" name="Freeform 202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3" name="TextBox 203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04" name="Group 204"/>
            <p:cNvGrpSpPr/>
            <p:nvPr/>
          </p:nvGrpSpPr>
          <p:grpSpPr>
            <a:xfrm>
              <a:off x="12266013" y="1287548"/>
              <a:ext cx="304622" cy="302608"/>
              <a:chOff x="0" y="0"/>
              <a:chExt cx="818211" cy="812800"/>
            </a:xfrm>
          </p:grpSpPr>
          <p:sp>
            <p:nvSpPr>
              <p:cNvPr id="205" name="Freeform 205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" name="TextBox 206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sp>
          <p:nvSpPr>
            <p:cNvPr id="207" name="Freeform 207"/>
            <p:cNvSpPr/>
            <p:nvPr/>
          </p:nvSpPr>
          <p:spPr>
            <a:xfrm>
              <a:off x="13173055" y="730953"/>
              <a:ext cx="2648563" cy="840919"/>
            </a:xfrm>
            <a:custGeom>
              <a:avLst/>
              <a:gdLst/>
              <a:ahLst/>
              <a:cxnLst/>
              <a:rect l="l" t="t" r="r" b="b"/>
              <a:pathLst>
                <a:path w="2648563" h="840919">
                  <a:moveTo>
                    <a:pt x="0" y="0"/>
                  </a:moveTo>
                  <a:lnTo>
                    <a:pt x="2648563" y="0"/>
                  </a:lnTo>
                  <a:lnTo>
                    <a:pt x="2648563" y="840919"/>
                  </a:lnTo>
                  <a:lnTo>
                    <a:pt x="0" y="840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08" name="TextBox 208"/>
            <p:cNvSpPr txBox="1"/>
            <p:nvPr/>
          </p:nvSpPr>
          <p:spPr>
            <a:xfrm>
              <a:off x="7063219" y="1611727"/>
              <a:ext cx="2589312" cy="3964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75"/>
                </a:lnSpc>
              </a:pPr>
              <a:r>
                <a:rPr lang="en-US" sz="1767">
                  <a:solidFill>
                    <a:srgbClr val="FE5117"/>
                  </a:solidFill>
                  <a:latin typeface="Aleppo"/>
                  <a:ea typeface="Aleppo"/>
                  <a:cs typeface="Aleppo"/>
                  <a:sym typeface="Aleppo"/>
                </a:rPr>
                <a:t>JP’25</a:t>
              </a:r>
            </a:p>
          </p:txBody>
        </p:sp>
        <p:sp>
          <p:nvSpPr>
            <p:cNvPr id="209" name="TextBox 209"/>
            <p:cNvSpPr txBox="1"/>
            <p:nvPr/>
          </p:nvSpPr>
          <p:spPr>
            <a:xfrm>
              <a:off x="4995896" y="777914"/>
              <a:ext cx="3165509" cy="1439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64"/>
                </a:lnSpc>
              </a:pPr>
              <a:r>
                <a:rPr lang="en-US" sz="4246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LEARNING</a:t>
              </a:r>
            </a:p>
            <a:p>
              <a:pPr algn="l">
                <a:lnSpc>
                  <a:spcPts val="3864"/>
                </a:lnSpc>
              </a:pPr>
              <a:r>
                <a:rPr lang="en-US" sz="4246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ABOUT </a:t>
              </a:r>
            </a:p>
          </p:txBody>
        </p:sp>
        <p:sp>
          <p:nvSpPr>
            <p:cNvPr id="210" name="Freeform 210"/>
            <p:cNvSpPr/>
            <p:nvPr/>
          </p:nvSpPr>
          <p:spPr>
            <a:xfrm>
              <a:off x="13212652" y="1517522"/>
              <a:ext cx="2648563" cy="840919"/>
            </a:xfrm>
            <a:custGeom>
              <a:avLst/>
              <a:gdLst/>
              <a:ahLst/>
              <a:cxnLst/>
              <a:rect l="l" t="t" r="r" b="b"/>
              <a:pathLst>
                <a:path w="2648563" h="840919">
                  <a:moveTo>
                    <a:pt x="0" y="0"/>
                  </a:moveTo>
                  <a:lnTo>
                    <a:pt x="2648563" y="0"/>
                  </a:lnTo>
                  <a:lnTo>
                    <a:pt x="2648563" y="840918"/>
                  </a:lnTo>
                  <a:lnTo>
                    <a:pt x="0" y="840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211" name="Group 211"/>
            <p:cNvGrpSpPr/>
            <p:nvPr/>
          </p:nvGrpSpPr>
          <p:grpSpPr>
            <a:xfrm>
              <a:off x="19820125" y="336445"/>
              <a:ext cx="4492127" cy="2072057"/>
              <a:chOff x="0" y="0"/>
              <a:chExt cx="1414837" cy="652614"/>
            </a:xfrm>
          </p:grpSpPr>
          <p:sp>
            <p:nvSpPr>
              <p:cNvPr id="212" name="Freeform 212"/>
              <p:cNvSpPr/>
              <p:nvPr/>
            </p:nvSpPr>
            <p:spPr>
              <a:xfrm>
                <a:off x="0" y="0"/>
                <a:ext cx="1414837" cy="652614"/>
              </a:xfrm>
              <a:custGeom>
                <a:avLst/>
                <a:gdLst/>
                <a:ahLst/>
                <a:cxnLst/>
                <a:rect l="l" t="t" r="r" b="b"/>
                <a:pathLst>
                  <a:path w="1414837" h="652614">
                    <a:moveTo>
                      <a:pt x="0" y="0"/>
                    </a:moveTo>
                    <a:lnTo>
                      <a:pt x="1414837" y="0"/>
                    </a:lnTo>
                    <a:lnTo>
                      <a:pt x="1414837" y="652614"/>
                    </a:lnTo>
                    <a:lnTo>
                      <a:pt x="0" y="652614"/>
                    </a:lnTo>
                    <a:close/>
                  </a:path>
                </a:pathLst>
              </a:custGeom>
              <a:solidFill>
                <a:srgbClr val="63C8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3" name="TextBox 213"/>
              <p:cNvSpPr txBox="1"/>
              <p:nvPr/>
            </p:nvSpPr>
            <p:spPr>
              <a:xfrm>
                <a:off x="0" y="-19050"/>
                <a:ext cx="1414837" cy="671664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14" name="Group 214"/>
            <p:cNvGrpSpPr/>
            <p:nvPr/>
          </p:nvGrpSpPr>
          <p:grpSpPr>
            <a:xfrm>
              <a:off x="17613024" y="199836"/>
              <a:ext cx="2207101" cy="2215321"/>
              <a:chOff x="0" y="0"/>
              <a:chExt cx="1310734" cy="1315616"/>
            </a:xfrm>
          </p:grpSpPr>
          <p:sp>
            <p:nvSpPr>
              <p:cNvPr id="215" name="Freeform 215"/>
              <p:cNvSpPr/>
              <p:nvPr/>
            </p:nvSpPr>
            <p:spPr>
              <a:xfrm>
                <a:off x="0" y="0"/>
                <a:ext cx="1310734" cy="1315616"/>
              </a:xfrm>
              <a:custGeom>
                <a:avLst/>
                <a:gdLst/>
                <a:ahLst/>
                <a:cxnLst/>
                <a:rect l="l" t="t" r="r" b="b"/>
                <a:pathLst>
                  <a:path w="1310734" h="1315616">
                    <a:moveTo>
                      <a:pt x="0" y="0"/>
                    </a:moveTo>
                    <a:lnTo>
                      <a:pt x="1310734" y="0"/>
                    </a:lnTo>
                    <a:lnTo>
                      <a:pt x="1310734" y="1315616"/>
                    </a:lnTo>
                    <a:lnTo>
                      <a:pt x="0" y="1315616"/>
                    </a:lnTo>
                    <a:close/>
                  </a:path>
                </a:pathLst>
              </a:custGeom>
              <a:solidFill>
                <a:srgbClr val="D4202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" name="TextBox 216"/>
              <p:cNvSpPr txBox="1"/>
              <p:nvPr/>
            </p:nvSpPr>
            <p:spPr>
              <a:xfrm>
                <a:off x="0" y="-19050"/>
                <a:ext cx="1310734" cy="1334666"/>
              </a:xfrm>
              <a:prstGeom prst="rect">
                <a:avLst/>
              </a:prstGeom>
            </p:spPr>
            <p:txBody>
              <a:bodyPr lIns="14771" tIns="14771" rIns="14771" bIns="14771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sp>
          <p:nvSpPr>
            <p:cNvPr id="217" name="Freeform 217"/>
            <p:cNvSpPr/>
            <p:nvPr/>
          </p:nvSpPr>
          <p:spPr>
            <a:xfrm>
              <a:off x="17768083" y="306698"/>
              <a:ext cx="1931493" cy="1970911"/>
            </a:xfrm>
            <a:custGeom>
              <a:avLst/>
              <a:gdLst/>
              <a:ahLst/>
              <a:cxnLst/>
              <a:rect l="l" t="t" r="r" b="b"/>
              <a:pathLst>
                <a:path w="1931493" h="1970911">
                  <a:moveTo>
                    <a:pt x="0" y="0"/>
                  </a:moveTo>
                  <a:lnTo>
                    <a:pt x="1931494" y="0"/>
                  </a:lnTo>
                  <a:lnTo>
                    <a:pt x="1931494" y="1970911"/>
                  </a:lnTo>
                  <a:lnTo>
                    <a:pt x="0" y="1970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18" name="Freeform 218"/>
            <p:cNvSpPr/>
            <p:nvPr/>
          </p:nvSpPr>
          <p:spPr>
            <a:xfrm rot="288810">
              <a:off x="17872681" y="438539"/>
              <a:ext cx="1722299" cy="1707229"/>
            </a:xfrm>
            <a:custGeom>
              <a:avLst/>
              <a:gdLst/>
              <a:ahLst/>
              <a:cxnLst/>
              <a:rect l="l" t="t" r="r" b="b"/>
              <a:pathLst>
                <a:path w="1722299" h="1707229">
                  <a:moveTo>
                    <a:pt x="0" y="0"/>
                  </a:moveTo>
                  <a:lnTo>
                    <a:pt x="1722298" y="0"/>
                  </a:lnTo>
                  <a:lnTo>
                    <a:pt x="1722298" y="1707229"/>
                  </a:lnTo>
                  <a:lnTo>
                    <a:pt x="0" y="1707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219" name="Group 219"/>
            <p:cNvGrpSpPr/>
            <p:nvPr/>
          </p:nvGrpSpPr>
          <p:grpSpPr>
            <a:xfrm>
              <a:off x="24055576" y="0"/>
              <a:ext cx="2404302" cy="2404302"/>
              <a:chOff x="0" y="0"/>
              <a:chExt cx="812800" cy="812800"/>
            </a:xfrm>
          </p:grpSpPr>
          <p:sp>
            <p:nvSpPr>
              <p:cNvPr id="220" name="Freeform 2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1" name="TextBox 221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441"/>
                  </a:lnSpc>
                </a:pPr>
                <a:endParaRPr/>
              </a:p>
            </p:txBody>
          </p:sp>
        </p:grpSp>
        <p:sp>
          <p:nvSpPr>
            <p:cNvPr id="222" name="Freeform 222"/>
            <p:cNvSpPr/>
            <p:nvPr/>
          </p:nvSpPr>
          <p:spPr>
            <a:xfrm>
              <a:off x="24146324" y="115188"/>
              <a:ext cx="2204648" cy="2204648"/>
            </a:xfrm>
            <a:custGeom>
              <a:avLst/>
              <a:gdLst/>
              <a:ahLst/>
              <a:cxnLst/>
              <a:rect l="l" t="t" r="r" b="b"/>
              <a:pathLst>
                <a:path w="2204648" h="2204648">
                  <a:moveTo>
                    <a:pt x="0" y="0"/>
                  </a:moveTo>
                  <a:lnTo>
                    <a:pt x="2204649" y="0"/>
                  </a:lnTo>
                  <a:lnTo>
                    <a:pt x="2204649" y="2204649"/>
                  </a:lnTo>
                  <a:lnTo>
                    <a:pt x="0" y="2204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223" name="Group 223"/>
            <p:cNvGrpSpPr/>
            <p:nvPr/>
          </p:nvGrpSpPr>
          <p:grpSpPr>
            <a:xfrm>
              <a:off x="15469643" y="195580"/>
              <a:ext cx="2175241" cy="2219577"/>
              <a:chOff x="0" y="0"/>
              <a:chExt cx="685112" cy="699076"/>
            </a:xfrm>
          </p:grpSpPr>
          <p:sp>
            <p:nvSpPr>
              <p:cNvPr id="224" name="Freeform 224"/>
              <p:cNvSpPr/>
              <p:nvPr/>
            </p:nvSpPr>
            <p:spPr>
              <a:xfrm>
                <a:off x="0" y="0"/>
                <a:ext cx="685112" cy="699076"/>
              </a:xfrm>
              <a:custGeom>
                <a:avLst/>
                <a:gdLst/>
                <a:ahLst/>
                <a:cxnLst/>
                <a:rect l="l" t="t" r="r" b="b"/>
                <a:pathLst>
                  <a:path w="685112" h="699076">
                    <a:moveTo>
                      <a:pt x="0" y="0"/>
                    </a:moveTo>
                    <a:lnTo>
                      <a:pt x="685112" y="0"/>
                    </a:lnTo>
                    <a:lnTo>
                      <a:pt x="685112" y="699076"/>
                    </a:lnTo>
                    <a:lnTo>
                      <a:pt x="0" y="699076"/>
                    </a:lnTo>
                    <a:close/>
                  </a:path>
                </a:pathLst>
              </a:custGeom>
              <a:solidFill>
                <a:srgbClr val="14427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" name="TextBox 225"/>
              <p:cNvSpPr txBox="1"/>
              <p:nvPr/>
            </p:nvSpPr>
            <p:spPr>
              <a:xfrm>
                <a:off x="0" y="-19050"/>
                <a:ext cx="685112" cy="718126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sp>
          <p:nvSpPr>
            <p:cNvPr id="226" name="Freeform 226"/>
            <p:cNvSpPr/>
            <p:nvPr/>
          </p:nvSpPr>
          <p:spPr>
            <a:xfrm>
              <a:off x="15677896" y="280131"/>
              <a:ext cx="1758736" cy="2030287"/>
            </a:xfrm>
            <a:custGeom>
              <a:avLst/>
              <a:gdLst/>
              <a:ahLst/>
              <a:cxnLst/>
              <a:rect l="l" t="t" r="r" b="b"/>
              <a:pathLst>
                <a:path w="1758736" h="2030287">
                  <a:moveTo>
                    <a:pt x="0" y="0"/>
                  </a:moveTo>
                  <a:lnTo>
                    <a:pt x="1758736" y="0"/>
                  </a:lnTo>
                  <a:lnTo>
                    <a:pt x="1758736" y="2030288"/>
                  </a:lnTo>
                  <a:lnTo>
                    <a:pt x="0" y="2030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227" name="Group 227"/>
            <p:cNvGrpSpPr/>
            <p:nvPr/>
          </p:nvGrpSpPr>
          <p:grpSpPr>
            <a:xfrm>
              <a:off x="26431790" y="108674"/>
              <a:ext cx="2156582" cy="2222174"/>
              <a:chOff x="0" y="0"/>
              <a:chExt cx="679236" cy="699894"/>
            </a:xfrm>
          </p:grpSpPr>
          <p:sp>
            <p:nvSpPr>
              <p:cNvPr id="228" name="Freeform 228"/>
              <p:cNvSpPr/>
              <p:nvPr/>
            </p:nvSpPr>
            <p:spPr>
              <a:xfrm>
                <a:off x="0" y="0"/>
                <a:ext cx="679236" cy="699894"/>
              </a:xfrm>
              <a:custGeom>
                <a:avLst/>
                <a:gdLst/>
                <a:ahLst/>
                <a:cxnLst/>
                <a:rect l="l" t="t" r="r" b="b"/>
                <a:pathLst>
                  <a:path w="679236" h="699894">
                    <a:moveTo>
                      <a:pt x="0" y="0"/>
                    </a:moveTo>
                    <a:lnTo>
                      <a:pt x="679236" y="0"/>
                    </a:lnTo>
                    <a:lnTo>
                      <a:pt x="679236" y="699894"/>
                    </a:lnTo>
                    <a:lnTo>
                      <a:pt x="0" y="699894"/>
                    </a:ln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9" name="TextBox 229"/>
              <p:cNvSpPr txBox="1"/>
              <p:nvPr/>
            </p:nvSpPr>
            <p:spPr>
              <a:xfrm>
                <a:off x="0" y="-19050"/>
                <a:ext cx="679236" cy="718944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30" name="Group 230"/>
            <p:cNvGrpSpPr/>
            <p:nvPr/>
          </p:nvGrpSpPr>
          <p:grpSpPr>
            <a:xfrm>
              <a:off x="28603101" y="123649"/>
              <a:ext cx="2370590" cy="2280653"/>
              <a:chOff x="0" y="0"/>
              <a:chExt cx="727495" cy="699894"/>
            </a:xfrm>
          </p:grpSpPr>
          <p:sp>
            <p:nvSpPr>
              <p:cNvPr id="231" name="Freeform 231"/>
              <p:cNvSpPr/>
              <p:nvPr/>
            </p:nvSpPr>
            <p:spPr>
              <a:xfrm>
                <a:off x="0" y="0"/>
                <a:ext cx="727495" cy="699894"/>
              </a:xfrm>
              <a:custGeom>
                <a:avLst/>
                <a:gdLst/>
                <a:ahLst/>
                <a:cxnLst/>
                <a:rect l="l" t="t" r="r" b="b"/>
                <a:pathLst>
                  <a:path w="727495" h="699894">
                    <a:moveTo>
                      <a:pt x="0" y="0"/>
                    </a:moveTo>
                    <a:lnTo>
                      <a:pt x="727495" y="0"/>
                    </a:lnTo>
                    <a:lnTo>
                      <a:pt x="727495" y="699894"/>
                    </a:lnTo>
                    <a:lnTo>
                      <a:pt x="0" y="699894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2" name="TextBox 232"/>
              <p:cNvSpPr txBox="1"/>
              <p:nvPr/>
            </p:nvSpPr>
            <p:spPr>
              <a:xfrm>
                <a:off x="0" y="-19050"/>
                <a:ext cx="727495" cy="718944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33" name="Group 233"/>
            <p:cNvGrpSpPr/>
            <p:nvPr/>
          </p:nvGrpSpPr>
          <p:grpSpPr>
            <a:xfrm>
              <a:off x="26375946" y="100226"/>
              <a:ext cx="2227156" cy="2304076"/>
              <a:chOff x="0" y="0"/>
              <a:chExt cx="1374245" cy="1421708"/>
            </a:xfrm>
          </p:grpSpPr>
          <p:sp>
            <p:nvSpPr>
              <p:cNvPr id="234" name="Freeform 234"/>
              <p:cNvSpPr/>
              <p:nvPr/>
            </p:nvSpPr>
            <p:spPr>
              <a:xfrm>
                <a:off x="0" y="0"/>
                <a:ext cx="1374245" cy="1421708"/>
              </a:xfrm>
              <a:custGeom>
                <a:avLst/>
                <a:gdLst/>
                <a:ahLst/>
                <a:cxnLst/>
                <a:rect l="l" t="t" r="r" b="b"/>
                <a:pathLst>
                  <a:path w="1374245" h="1421708">
                    <a:moveTo>
                      <a:pt x="0" y="0"/>
                    </a:moveTo>
                    <a:lnTo>
                      <a:pt x="1374245" y="0"/>
                    </a:lnTo>
                    <a:lnTo>
                      <a:pt x="1374245" y="1421708"/>
                    </a:lnTo>
                    <a:lnTo>
                      <a:pt x="0" y="1421708"/>
                    </a:lnTo>
                    <a:close/>
                  </a:path>
                </a:pathLst>
              </a:custGeom>
              <a:solidFill>
                <a:srgbClr val="2C74B3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5" name="TextBox 235"/>
              <p:cNvSpPr txBox="1"/>
              <p:nvPr/>
            </p:nvSpPr>
            <p:spPr>
              <a:xfrm>
                <a:off x="0" y="-19050"/>
                <a:ext cx="1374245" cy="1440758"/>
              </a:xfrm>
              <a:prstGeom prst="rect">
                <a:avLst/>
              </a:prstGeom>
            </p:spPr>
            <p:txBody>
              <a:bodyPr lIns="10703" tIns="10703" rIns="10703" bIns="10703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36" name="Group 236"/>
            <p:cNvGrpSpPr/>
            <p:nvPr/>
          </p:nvGrpSpPr>
          <p:grpSpPr>
            <a:xfrm>
              <a:off x="27597078" y="947584"/>
              <a:ext cx="304622" cy="302608"/>
              <a:chOff x="0" y="0"/>
              <a:chExt cx="818211" cy="812800"/>
            </a:xfrm>
          </p:grpSpPr>
          <p:sp>
            <p:nvSpPr>
              <p:cNvPr id="237" name="Freeform 237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5B394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8" name="TextBox 238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39" name="Group 239"/>
            <p:cNvGrpSpPr/>
            <p:nvPr/>
          </p:nvGrpSpPr>
          <p:grpSpPr>
            <a:xfrm>
              <a:off x="26958238" y="617428"/>
              <a:ext cx="719891" cy="715130"/>
              <a:chOff x="0" y="0"/>
              <a:chExt cx="818211" cy="812800"/>
            </a:xfrm>
          </p:grpSpPr>
          <p:sp>
            <p:nvSpPr>
              <p:cNvPr id="240" name="Freeform 240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1" name="TextBox 241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42" name="Group 242"/>
            <p:cNvGrpSpPr/>
            <p:nvPr/>
          </p:nvGrpSpPr>
          <p:grpSpPr>
            <a:xfrm>
              <a:off x="27395680" y="974993"/>
              <a:ext cx="129127" cy="1429309"/>
              <a:chOff x="0" y="0"/>
              <a:chExt cx="77140" cy="853869"/>
            </a:xfrm>
          </p:grpSpPr>
          <p:sp>
            <p:nvSpPr>
              <p:cNvPr id="243" name="Freeform 243"/>
              <p:cNvSpPr/>
              <p:nvPr/>
            </p:nvSpPr>
            <p:spPr>
              <a:xfrm>
                <a:off x="0" y="0"/>
                <a:ext cx="77140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77140" h="853869">
                    <a:moveTo>
                      <a:pt x="0" y="0"/>
                    </a:moveTo>
                    <a:lnTo>
                      <a:pt x="77140" y="0"/>
                    </a:lnTo>
                    <a:lnTo>
                      <a:pt x="77140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4" name="TextBox 244"/>
              <p:cNvSpPr txBox="1"/>
              <p:nvPr/>
            </p:nvSpPr>
            <p:spPr>
              <a:xfrm>
                <a:off x="0" y="-19050"/>
                <a:ext cx="77140" cy="872919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45" name="Group 245"/>
            <p:cNvGrpSpPr/>
            <p:nvPr/>
          </p:nvGrpSpPr>
          <p:grpSpPr>
            <a:xfrm>
              <a:off x="27477682" y="1124731"/>
              <a:ext cx="418421" cy="415654"/>
              <a:chOff x="0" y="0"/>
              <a:chExt cx="818211" cy="812800"/>
            </a:xfrm>
          </p:grpSpPr>
          <p:sp>
            <p:nvSpPr>
              <p:cNvPr id="246" name="Freeform 246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6B405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7" name="TextBox 247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48" name="Group 248"/>
            <p:cNvGrpSpPr/>
            <p:nvPr/>
          </p:nvGrpSpPr>
          <p:grpSpPr>
            <a:xfrm>
              <a:off x="26877466" y="1174291"/>
              <a:ext cx="483133" cy="479938"/>
              <a:chOff x="0" y="0"/>
              <a:chExt cx="818211" cy="812800"/>
            </a:xfrm>
          </p:grpSpPr>
          <p:sp>
            <p:nvSpPr>
              <p:cNvPr id="249" name="Freeform 249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0" name="TextBox 250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51" name="Group 251"/>
            <p:cNvGrpSpPr/>
            <p:nvPr/>
          </p:nvGrpSpPr>
          <p:grpSpPr>
            <a:xfrm>
              <a:off x="27735656" y="1011685"/>
              <a:ext cx="418421" cy="415654"/>
              <a:chOff x="0" y="0"/>
              <a:chExt cx="818211" cy="812800"/>
            </a:xfrm>
          </p:grpSpPr>
          <p:sp>
            <p:nvSpPr>
              <p:cNvPr id="252" name="Freeform 252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3" name="TextBox 253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54" name="Group 254"/>
            <p:cNvGrpSpPr/>
            <p:nvPr/>
          </p:nvGrpSpPr>
          <p:grpSpPr>
            <a:xfrm rot="2107347">
              <a:off x="27617897" y="782606"/>
              <a:ext cx="58154" cy="783369"/>
              <a:chOff x="0" y="0"/>
              <a:chExt cx="34741" cy="467984"/>
            </a:xfrm>
          </p:grpSpPr>
          <p:sp>
            <p:nvSpPr>
              <p:cNvPr id="255" name="Freeform 255"/>
              <p:cNvSpPr/>
              <p:nvPr/>
            </p:nvSpPr>
            <p:spPr>
              <a:xfrm>
                <a:off x="0" y="0"/>
                <a:ext cx="34741" cy="467984"/>
              </a:xfrm>
              <a:custGeom>
                <a:avLst/>
                <a:gdLst/>
                <a:ahLst/>
                <a:cxnLst/>
                <a:rect l="l" t="t" r="r" b="b"/>
                <a:pathLst>
                  <a:path w="34741" h="467984">
                    <a:moveTo>
                      <a:pt x="0" y="0"/>
                    </a:moveTo>
                    <a:lnTo>
                      <a:pt x="34741" y="0"/>
                    </a:lnTo>
                    <a:lnTo>
                      <a:pt x="34741" y="467984"/>
                    </a:lnTo>
                    <a:lnTo>
                      <a:pt x="0" y="467984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6" name="TextBox 256"/>
              <p:cNvSpPr txBox="1"/>
              <p:nvPr/>
            </p:nvSpPr>
            <p:spPr>
              <a:xfrm>
                <a:off x="0" y="-19050"/>
                <a:ext cx="34741" cy="487034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57" name="Group 257"/>
            <p:cNvGrpSpPr/>
            <p:nvPr/>
          </p:nvGrpSpPr>
          <p:grpSpPr>
            <a:xfrm rot="-1991349">
              <a:off x="27232399" y="1297314"/>
              <a:ext cx="44115" cy="684418"/>
              <a:chOff x="0" y="0"/>
              <a:chExt cx="26355" cy="408871"/>
            </a:xfrm>
          </p:grpSpPr>
          <p:sp>
            <p:nvSpPr>
              <p:cNvPr id="258" name="Freeform 258"/>
              <p:cNvSpPr/>
              <p:nvPr/>
            </p:nvSpPr>
            <p:spPr>
              <a:xfrm>
                <a:off x="0" y="0"/>
                <a:ext cx="26355" cy="408871"/>
              </a:xfrm>
              <a:custGeom>
                <a:avLst/>
                <a:gdLst/>
                <a:ahLst/>
                <a:cxnLst/>
                <a:rect l="l" t="t" r="r" b="b"/>
                <a:pathLst>
                  <a:path w="26355" h="408871">
                    <a:moveTo>
                      <a:pt x="0" y="0"/>
                    </a:moveTo>
                    <a:lnTo>
                      <a:pt x="26355" y="0"/>
                    </a:lnTo>
                    <a:lnTo>
                      <a:pt x="26355" y="408871"/>
                    </a:lnTo>
                    <a:lnTo>
                      <a:pt x="0" y="40887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9" name="TextBox 259"/>
              <p:cNvSpPr txBox="1"/>
              <p:nvPr/>
            </p:nvSpPr>
            <p:spPr>
              <a:xfrm>
                <a:off x="0" y="-19050"/>
                <a:ext cx="26355" cy="427921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60" name="Group 260"/>
            <p:cNvGrpSpPr/>
            <p:nvPr/>
          </p:nvGrpSpPr>
          <p:grpSpPr>
            <a:xfrm rot="4531487">
              <a:off x="27779679" y="1001077"/>
              <a:ext cx="31400" cy="300671"/>
              <a:chOff x="0" y="0"/>
              <a:chExt cx="18758" cy="179621"/>
            </a:xfrm>
          </p:grpSpPr>
          <p:sp>
            <p:nvSpPr>
              <p:cNvPr id="261" name="Freeform 261"/>
              <p:cNvSpPr/>
              <p:nvPr/>
            </p:nvSpPr>
            <p:spPr>
              <a:xfrm>
                <a:off x="0" y="0"/>
                <a:ext cx="18758" cy="179621"/>
              </a:xfrm>
              <a:custGeom>
                <a:avLst/>
                <a:gdLst/>
                <a:ahLst/>
                <a:cxnLst/>
                <a:rect l="l" t="t" r="r" b="b"/>
                <a:pathLst>
                  <a:path w="18758" h="179621">
                    <a:moveTo>
                      <a:pt x="0" y="0"/>
                    </a:moveTo>
                    <a:lnTo>
                      <a:pt x="18758" y="0"/>
                    </a:lnTo>
                    <a:lnTo>
                      <a:pt x="18758" y="179621"/>
                    </a:lnTo>
                    <a:lnTo>
                      <a:pt x="0" y="17962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2" name="TextBox 262"/>
              <p:cNvSpPr txBox="1"/>
              <p:nvPr/>
            </p:nvSpPr>
            <p:spPr>
              <a:xfrm>
                <a:off x="0" y="-19050"/>
                <a:ext cx="18758" cy="198671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63" name="Group 263"/>
            <p:cNvGrpSpPr/>
            <p:nvPr/>
          </p:nvGrpSpPr>
          <p:grpSpPr>
            <a:xfrm>
              <a:off x="27460243" y="974993"/>
              <a:ext cx="64563" cy="1429309"/>
              <a:chOff x="0" y="0"/>
              <a:chExt cx="38570" cy="853869"/>
            </a:xfrm>
          </p:grpSpPr>
          <p:sp>
            <p:nvSpPr>
              <p:cNvPr id="264" name="Freeform 264"/>
              <p:cNvSpPr/>
              <p:nvPr/>
            </p:nvSpPr>
            <p:spPr>
              <a:xfrm>
                <a:off x="0" y="0"/>
                <a:ext cx="38570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38570" h="853869">
                    <a:moveTo>
                      <a:pt x="0" y="0"/>
                    </a:moveTo>
                    <a:lnTo>
                      <a:pt x="38570" y="0"/>
                    </a:lnTo>
                    <a:lnTo>
                      <a:pt x="38570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621F0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5" name="TextBox 265"/>
              <p:cNvSpPr txBox="1"/>
              <p:nvPr/>
            </p:nvSpPr>
            <p:spPr>
              <a:xfrm>
                <a:off x="0" y="-19050"/>
                <a:ext cx="38570" cy="872919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66" name="Group 266"/>
            <p:cNvGrpSpPr/>
            <p:nvPr/>
          </p:nvGrpSpPr>
          <p:grpSpPr>
            <a:xfrm rot="2107347">
              <a:off x="27647867" y="798668"/>
              <a:ext cx="41411" cy="732090"/>
              <a:chOff x="0" y="0"/>
              <a:chExt cx="24739" cy="437351"/>
            </a:xfrm>
          </p:grpSpPr>
          <p:sp>
            <p:nvSpPr>
              <p:cNvPr id="267" name="Freeform 267"/>
              <p:cNvSpPr/>
              <p:nvPr/>
            </p:nvSpPr>
            <p:spPr>
              <a:xfrm>
                <a:off x="0" y="0"/>
                <a:ext cx="24739" cy="437351"/>
              </a:xfrm>
              <a:custGeom>
                <a:avLst/>
                <a:gdLst/>
                <a:ahLst/>
                <a:cxnLst/>
                <a:rect l="l" t="t" r="r" b="b"/>
                <a:pathLst>
                  <a:path w="24739" h="437351">
                    <a:moveTo>
                      <a:pt x="0" y="0"/>
                    </a:moveTo>
                    <a:lnTo>
                      <a:pt x="24739" y="0"/>
                    </a:lnTo>
                    <a:lnTo>
                      <a:pt x="24739" y="437351"/>
                    </a:lnTo>
                    <a:lnTo>
                      <a:pt x="0" y="437351"/>
                    </a:lnTo>
                    <a:close/>
                  </a:path>
                </a:pathLst>
              </a:custGeom>
              <a:solidFill>
                <a:srgbClr val="621F0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8" name="TextBox 268"/>
              <p:cNvSpPr txBox="1"/>
              <p:nvPr/>
            </p:nvSpPr>
            <p:spPr>
              <a:xfrm>
                <a:off x="0" y="-19050"/>
                <a:ext cx="24739" cy="456401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69" name="Group 269"/>
            <p:cNvGrpSpPr/>
            <p:nvPr/>
          </p:nvGrpSpPr>
          <p:grpSpPr>
            <a:xfrm>
              <a:off x="26814410" y="1332558"/>
              <a:ext cx="304622" cy="302608"/>
              <a:chOff x="0" y="0"/>
              <a:chExt cx="818211" cy="812800"/>
            </a:xfrm>
          </p:grpSpPr>
          <p:sp>
            <p:nvSpPr>
              <p:cNvPr id="270" name="Freeform 270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1" name="TextBox 271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72" name="Group 272"/>
            <p:cNvGrpSpPr/>
            <p:nvPr/>
          </p:nvGrpSpPr>
          <p:grpSpPr>
            <a:xfrm>
              <a:off x="26857400" y="1052633"/>
              <a:ext cx="418421" cy="415654"/>
              <a:chOff x="0" y="0"/>
              <a:chExt cx="818211" cy="812800"/>
            </a:xfrm>
          </p:grpSpPr>
          <p:sp>
            <p:nvSpPr>
              <p:cNvPr id="273" name="Freeform 273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B606E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4" name="TextBox 274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75" name="Group 275"/>
            <p:cNvGrpSpPr/>
            <p:nvPr/>
          </p:nvGrpSpPr>
          <p:grpSpPr>
            <a:xfrm>
              <a:off x="27919241" y="1023933"/>
              <a:ext cx="476204" cy="473055"/>
              <a:chOff x="0" y="0"/>
              <a:chExt cx="818211" cy="812800"/>
            </a:xfrm>
          </p:grpSpPr>
          <p:sp>
            <p:nvSpPr>
              <p:cNvPr id="276" name="Freeform 276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7" name="TextBox 277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78" name="Group 278"/>
            <p:cNvGrpSpPr/>
            <p:nvPr/>
          </p:nvGrpSpPr>
          <p:grpSpPr>
            <a:xfrm>
              <a:off x="26539817" y="1052633"/>
              <a:ext cx="418421" cy="415654"/>
              <a:chOff x="0" y="0"/>
              <a:chExt cx="818211" cy="812800"/>
            </a:xfrm>
          </p:grpSpPr>
          <p:sp>
            <p:nvSpPr>
              <p:cNvPr id="279" name="Freeform 279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0" name="TextBox 280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81" name="Group 281"/>
            <p:cNvGrpSpPr/>
            <p:nvPr/>
          </p:nvGrpSpPr>
          <p:grpSpPr>
            <a:xfrm>
              <a:off x="26857400" y="817718"/>
              <a:ext cx="472958" cy="469830"/>
              <a:chOff x="0" y="0"/>
              <a:chExt cx="818211" cy="812800"/>
            </a:xfrm>
          </p:grpSpPr>
          <p:sp>
            <p:nvSpPr>
              <p:cNvPr id="282" name="Freeform 282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3" name="TextBox 283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84" name="Group 284"/>
            <p:cNvGrpSpPr/>
            <p:nvPr/>
          </p:nvGrpSpPr>
          <p:grpSpPr>
            <a:xfrm>
              <a:off x="26504544" y="549544"/>
              <a:ext cx="572802" cy="569014"/>
              <a:chOff x="0" y="0"/>
              <a:chExt cx="818211" cy="812800"/>
            </a:xfrm>
          </p:grpSpPr>
          <p:sp>
            <p:nvSpPr>
              <p:cNvPr id="285" name="Freeform 285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6" name="TextBox 286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87" name="Group 287"/>
            <p:cNvGrpSpPr/>
            <p:nvPr/>
          </p:nvGrpSpPr>
          <p:grpSpPr>
            <a:xfrm>
              <a:off x="27686893" y="599135"/>
              <a:ext cx="472958" cy="469830"/>
              <a:chOff x="0" y="0"/>
              <a:chExt cx="818211" cy="812800"/>
            </a:xfrm>
          </p:grpSpPr>
          <p:sp>
            <p:nvSpPr>
              <p:cNvPr id="288" name="Freeform 288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6B405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9" name="TextBox 289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90" name="Group 290"/>
            <p:cNvGrpSpPr/>
            <p:nvPr/>
          </p:nvGrpSpPr>
          <p:grpSpPr>
            <a:xfrm>
              <a:off x="27360599" y="458286"/>
              <a:ext cx="598304" cy="594347"/>
              <a:chOff x="0" y="0"/>
              <a:chExt cx="818211" cy="812800"/>
            </a:xfrm>
          </p:grpSpPr>
          <p:sp>
            <p:nvSpPr>
              <p:cNvPr id="291" name="Freeform 291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2" name="TextBox 292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93" name="Group 293"/>
            <p:cNvGrpSpPr/>
            <p:nvPr/>
          </p:nvGrpSpPr>
          <p:grpSpPr>
            <a:xfrm>
              <a:off x="27124120" y="596319"/>
              <a:ext cx="472958" cy="469830"/>
              <a:chOff x="0" y="0"/>
              <a:chExt cx="818211" cy="812800"/>
            </a:xfrm>
          </p:grpSpPr>
          <p:sp>
            <p:nvSpPr>
              <p:cNvPr id="294" name="Freeform 294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5" name="TextBox 295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96" name="Group 296"/>
            <p:cNvGrpSpPr/>
            <p:nvPr/>
          </p:nvGrpSpPr>
          <p:grpSpPr>
            <a:xfrm>
              <a:off x="27124120" y="580373"/>
              <a:ext cx="474928" cy="471787"/>
              <a:chOff x="0" y="0"/>
              <a:chExt cx="818211" cy="812800"/>
            </a:xfrm>
          </p:grpSpPr>
          <p:sp>
            <p:nvSpPr>
              <p:cNvPr id="297" name="Freeform 297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8" name="TextBox 298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99" name="Group 299"/>
            <p:cNvGrpSpPr/>
            <p:nvPr/>
          </p:nvGrpSpPr>
          <p:grpSpPr>
            <a:xfrm>
              <a:off x="27901701" y="576632"/>
              <a:ext cx="572802" cy="569014"/>
              <a:chOff x="0" y="0"/>
              <a:chExt cx="818211" cy="812800"/>
            </a:xfrm>
          </p:grpSpPr>
          <p:sp>
            <p:nvSpPr>
              <p:cNvPr id="300" name="Freeform 300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1" name="TextBox 301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302" name="Group 302"/>
            <p:cNvGrpSpPr/>
            <p:nvPr/>
          </p:nvGrpSpPr>
          <p:grpSpPr>
            <a:xfrm>
              <a:off x="27735656" y="1287548"/>
              <a:ext cx="304622" cy="302608"/>
              <a:chOff x="0" y="0"/>
              <a:chExt cx="818211" cy="812800"/>
            </a:xfrm>
          </p:grpSpPr>
          <p:sp>
            <p:nvSpPr>
              <p:cNvPr id="303" name="Freeform 303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4" name="TextBox 304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sp>
          <p:nvSpPr>
            <p:cNvPr id="305" name="Freeform 305"/>
            <p:cNvSpPr/>
            <p:nvPr/>
          </p:nvSpPr>
          <p:spPr>
            <a:xfrm>
              <a:off x="28642698" y="730953"/>
              <a:ext cx="2648563" cy="840919"/>
            </a:xfrm>
            <a:custGeom>
              <a:avLst/>
              <a:gdLst/>
              <a:ahLst/>
              <a:cxnLst/>
              <a:rect l="l" t="t" r="r" b="b"/>
              <a:pathLst>
                <a:path w="2648563" h="840919">
                  <a:moveTo>
                    <a:pt x="0" y="0"/>
                  </a:moveTo>
                  <a:lnTo>
                    <a:pt x="2648563" y="0"/>
                  </a:lnTo>
                  <a:lnTo>
                    <a:pt x="2648563" y="840919"/>
                  </a:lnTo>
                  <a:lnTo>
                    <a:pt x="0" y="840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06" name="TextBox 306"/>
            <p:cNvSpPr txBox="1"/>
            <p:nvPr/>
          </p:nvSpPr>
          <p:spPr>
            <a:xfrm>
              <a:off x="22532862" y="1611727"/>
              <a:ext cx="2589312" cy="3964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75"/>
                </a:lnSpc>
              </a:pPr>
              <a:r>
                <a:rPr lang="en-US" sz="1767">
                  <a:solidFill>
                    <a:srgbClr val="FE5117"/>
                  </a:solidFill>
                  <a:latin typeface="Aleppo"/>
                  <a:ea typeface="Aleppo"/>
                  <a:cs typeface="Aleppo"/>
                  <a:sym typeface="Aleppo"/>
                </a:rPr>
                <a:t>JP’25</a:t>
              </a:r>
            </a:p>
          </p:txBody>
        </p:sp>
        <p:sp>
          <p:nvSpPr>
            <p:cNvPr id="307" name="TextBox 307"/>
            <p:cNvSpPr txBox="1"/>
            <p:nvPr/>
          </p:nvSpPr>
          <p:spPr>
            <a:xfrm>
              <a:off x="20465539" y="777914"/>
              <a:ext cx="3165509" cy="1439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64"/>
                </a:lnSpc>
              </a:pPr>
              <a:r>
                <a:rPr lang="en-US" sz="4246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LEARNING</a:t>
              </a:r>
            </a:p>
            <a:p>
              <a:pPr algn="l">
                <a:lnSpc>
                  <a:spcPts val="3864"/>
                </a:lnSpc>
              </a:pPr>
              <a:r>
                <a:rPr lang="en-US" sz="4246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ABOUT </a:t>
              </a:r>
            </a:p>
          </p:txBody>
        </p:sp>
        <p:sp>
          <p:nvSpPr>
            <p:cNvPr id="308" name="Freeform 308"/>
            <p:cNvSpPr/>
            <p:nvPr/>
          </p:nvSpPr>
          <p:spPr>
            <a:xfrm>
              <a:off x="28682295" y="1517522"/>
              <a:ext cx="2648563" cy="840919"/>
            </a:xfrm>
            <a:custGeom>
              <a:avLst/>
              <a:gdLst/>
              <a:ahLst/>
              <a:cxnLst/>
              <a:rect l="l" t="t" r="r" b="b"/>
              <a:pathLst>
                <a:path w="2648563" h="840919">
                  <a:moveTo>
                    <a:pt x="0" y="0"/>
                  </a:moveTo>
                  <a:lnTo>
                    <a:pt x="2648563" y="0"/>
                  </a:lnTo>
                  <a:lnTo>
                    <a:pt x="2648563" y="840918"/>
                  </a:lnTo>
                  <a:lnTo>
                    <a:pt x="0" y="840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09" name="Freeform 309"/>
          <p:cNvSpPr/>
          <p:nvPr/>
        </p:nvSpPr>
        <p:spPr>
          <a:xfrm>
            <a:off x="0" y="2025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alphaModFix amt="25000"/>
            </a:blip>
            <a:stretch>
              <a:fillRect t="-38888" b="-38888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10" name="Group 310"/>
          <p:cNvGrpSpPr/>
          <p:nvPr/>
        </p:nvGrpSpPr>
        <p:grpSpPr>
          <a:xfrm>
            <a:off x="482145" y="982666"/>
            <a:ext cx="4248025" cy="1052743"/>
            <a:chOff x="0" y="0"/>
            <a:chExt cx="1118821" cy="277266"/>
          </a:xfrm>
        </p:grpSpPr>
        <p:sp>
          <p:nvSpPr>
            <p:cNvPr id="311" name="Freeform 311"/>
            <p:cNvSpPr/>
            <p:nvPr/>
          </p:nvSpPr>
          <p:spPr>
            <a:xfrm>
              <a:off x="0" y="0"/>
              <a:ext cx="1118821" cy="277266"/>
            </a:xfrm>
            <a:custGeom>
              <a:avLst/>
              <a:gdLst/>
              <a:ahLst/>
              <a:cxnLst/>
              <a:rect l="l" t="t" r="r" b="b"/>
              <a:pathLst>
                <a:path w="1118821" h="277266">
                  <a:moveTo>
                    <a:pt x="138633" y="0"/>
                  </a:moveTo>
                  <a:lnTo>
                    <a:pt x="980189" y="0"/>
                  </a:lnTo>
                  <a:cubicBezTo>
                    <a:pt x="1016956" y="0"/>
                    <a:pt x="1052218" y="14606"/>
                    <a:pt x="1078217" y="40605"/>
                  </a:cubicBezTo>
                  <a:cubicBezTo>
                    <a:pt x="1104216" y="66603"/>
                    <a:pt x="1118821" y="101865"/>
                    <a:pt x="1118821" y="138633"/>
                  </a:cubicBezTo>
                  <a:lnTo>
                    <a:pt x="1118821" y="138633"/>
                  </a:lnTo>
                  <a:cubicBezTo>
                    <a:pt x="1118821" y="215198"/>
                    <a:pt x="1056753" y="277266"/>
                    <a:pt x="980189" y="277266"/>
                  </a:cubicBezTo>
                  <a:lnTo>
                    <a:pt x="138633" y="277266"/>
                  </a:lnTo>
                  <a:cubicBezTo>
                    <a:pt x="62068" y="277266"/>
                    <a:pt x="0" y="215198"/>
                    <a:pt x="0" y="138633"/>
                  </a:cubicBezTo>
                  <a:lnTo>
                    <a:pt x="0" y="138633"/>
                  </a:lnTo>
                  <a:cubicBezTo>
                    <a:pt x="0" y="62068"/>
                    <a:pt x="62068" y="0"/>
                    <a:pt x="138633" y="0"/>
                  </a:cubicBezTo>
                  <a:close/>
                </a:path>
              </a:pathLst>
            </a:custGeom>
            <a:solidFill>
              <a:srgbClr val="D4202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12" name="TextBox 312"/>
            <p:cNvSpPr txBox="1"/>
            <p:nvPr/>
          </p:nvSpPr>
          <p:spPr>
            <a:xfrm>
              <a:off x="0" y="-142875"/>
              <a:ext cx="1118821" cy="4201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65"/>
                </a:lnSpc>
              </a:pPr>
              <a:endParaRPr/>
            </a:p>
          </p:txBody>
        </p:sp>
      </p:grpSp>
      <p:sp>
        <p:nvSpPr>
          <p:cNvPr id="313" name="TextBox 313"/>
          <p:cNvSpPr txBox="1"/>
          <p:nvPr/>
        </p:nvSpPr>
        <p:spPr>
          <a:xfrm>
            <a:off x="545597" y="1193809"/>
            <a:ext cx="4121120" cy="744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43"/>
              </a:lnSpc>
            </a:pPr>
            <a:r>
              <a:rPr lang="en-US" sz="4901">
                <a:solidFill>
                  <a:srgbClr val="FEBD00"/>
                </a:solidFill>
                <a:latin typeface="Adumu Regular"/>
                <a:ea typeface="Adumu Regular"/>
                <a:cs typeface="Adumu Regular"/>
                <a:sym typeface="Adumu Regular"/>
              </a:rPr>
              <a:t>TÍTULO</a:t>
            </a:r>
          </a:p>
        </p:txBody>
      </p:sp>
      <p:sp>
        <p:nvSpPr>
          <p:cNvPr id="314" name="TextBox 314"/>
          <p:cNvSpPr txBox="1"/>
          <p:nvPr/>
        </p:nvSpPr>
        <p:spPr>
          <a:xfrm>
            <a:off x="830802" y="2435459"/>
            <a:ext cx="2893461" cy="430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92"/>
              </a:lnSpc>
            </a:pPr>
            <a:r>
              <a:rPr lang="en-US" sz="283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Corpo</a:t>
            </a:r>
          </a:p>
        </p:txBody>
      </p:sp>
      <p:sp>
        <p:nvSpPr>
          <p:cNvPr id="315" name="TextBox 315"/>
          <p:cNvSpPr txBox="1"/>
          <p:nvPr/>
        </p:nvSpPr>
        <p:spPr>
          <a:xfrm>
            <a:off x="11722233" y="4171106"/>
            <a:ext cx="3935405" cy="1654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5"/>
              </a:lnSpc>
            </a:pPr>
            <a:r>
              <a:rPr lang="en-US" sz="385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Imagens ou informações adicionais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B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98064" y="586567"/>
            <a:ext cx="9091871" cy="8816443"/>
          </a:xfrm>
          <a:custGeom>
            <a:avLst/>
            <a:gdLst/>
            <a:ahLst/>
            <a:cxnLst/>
            <a:rect l="l" t="t" r="r" b="b"/>
            <a:pathLst>
              <a:path w="9091871" h="8816443">
                <a:moveTo>
                  <a:pt x="0" y="0"/>
                </a:moveTo>
                <a:lnTo>
                  <a:pt x="9091872" y="0"/>
                </a:lnTo>
                <a:lnTo>
                  <a:pt x="9091872" y="8816444"/>
                </a:lnTo>
                <a:lnTo>
                  <a:pt x="0" y="88164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4809" r="-23934" b="-177140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-480925" y="9909645"/>
            <a:ext cx="27960305" cy="2323930"/>
            <a:chOff x="0" y="0"/>
            <a:chExt cx="37280407" cy="3098574"/>
          </a:xfrm>
        </p:grpSpPr>
        <p:grpSp>
          <p:nvGrpSpPr>
            <p:cNvPr id="4" name="Group 4"/>
            <p:cNvGrpSpPr/>
            <p:nvPr/>
          </p:nvGrpSpPr>
          <p:grpSpPr>
            <a:xfrm>
              <a:off x="15833213" y="170821"/>
              <a:ext cx="2778639" cy="2778639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18330" tIns="18330" rIns="18330" bIns="18330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15443402" y="426543"/>
              <a:ext cx="1380766" cy="850897"/>
            </a:xfrm>
            <a:custGeom>
              <a:avLst/>
              <a:gdLst/>
              <a:ahLst/>
              <a:cxnLst/>
              <a:rect l="l" t="t" r="r" b="b"/>
              <a:pathLst>
                <a:path w="1380766" h="850897">
                  <a:moveTo>
                    <a:pt x="0" y="0"/>
                  </a:moveTo>
                  <a:lnTo>
                    <a:pt x="1380766" y="0"/>
                  </a:lnTo>
                  <a:lnTo>
                    <a:pt x="1380766" y="850897"/>
                  </a:lnTo>
                  <a:lnTo>
                    <a:pt x="0" y="850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518828" y="983678"/>
              <a:ext cx="1389320" cy="856168"/>
            </a:xfrm>
            <a:custGeom>
              <a:avLst/>
              <a:gdLst/>
              <a:ahLst/>
              <a:cxnLst/>
              <a:rect l="l" t="t" r="r" b="b"/>
              <a:pathLst>
                <a:path w="1389320" h="856168">
                  <a:moveTo>
                    <a:pt x="0" y="0"/>
                  </a:moveTo>
                  <a:lnTo>
                    <a:pt x="1389319" y="0"/>
                  </a:lnTo>
                  <a:lnTo>
                    <a:pt x="1389319" y="856169"/>
                  </a:lnTo>
                  <a:lnTo>
                    <a:pt x="0" y="856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>
              <a:off x="16129508" y="1680795"/>
              <a:ext cx="1389320" cy="856168"/>
            </a:xfrm>
            <a:custGeom>
              <a:avLst/>
              <a:gdLst/>
              <a:ahLst/>
              <a:cxnLst/>
              <a:rect l="l" t="t" r="r" b="b"/>
              <a:pathLst>
                <a:path w="1389320" h="856168">
                  <a:moveTo>
                    <a:pt x="0" y="0"/>
                  </a:moveTo>
                  <a:lnTo>
                    <a:pt x="1389320" y="0"/>
                  </a:lnTo>
                  <a:lnTo>
                    <a:pt x="1389320" y="856168"/>
                  </a:lnTo>
                  <a:lnTo>
                    <a:pt x="0" y="8561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13088171" y="170821"/>
              <a:ext cx="2760322" cy="2702085"/>
              <a:chOff x="0" y="0"/>
              <a:chExt cx="802801" cy="785863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02801" cy="785863"/>
              </a:xfrm>
              <a:custGeom>
                <a:avLst/>
                <a:gdLst/>
                <a:ahLst/>
                <a:cxnLst/>
                <a:rect l="l" t="t" r="r" b="b"/>
                <a:pathLst>
                  <a:path w="802801" h="785863">
                    <a:moveTo>
                      <a:pt x="0" y="0"/>
                    </a:moveTo>
                    <a:lnTo>
                      <a:pt x="802801" y="0"/>
                    </a:lnTo>
                    <a:lnTo>
                      <a:pt x="802801" y="785863"/>
                    </a:lnTo>
                    <a:lnTo>
                      <a:pt x="0" y="785863"/>
                    </a:lnTo>
                    <a:close/>
                  </a:path>
                </a:pathLst>
              </a:custGeom>
              <a:solidFill>
                <a:srgbClr val="049F5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28575"/>
                <a:ext cx="802801" cy="814438"/>
              </a:xfrm>
              <a:prstGeom prst="rect">
                <a:avLst/>
              </a:prstGeom>
            </p:spPr>
            <p:txBody>
              <a:bodyPr lIns="20637" tIns="20637" rIns="20637" bIns="20637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3650410" y="216434"/>
              <a:ext cx="1517788" cy="1517788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2912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14409304" y="1278428"/>
              <a:ext cx="143096" cy="1594478"/>
              <a:chOff x="0" y="0"/>
              <a:chExt cx="76630" cy="853869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76630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76630" h="853869">
                    <a:moveTo>
                      <a:pt x="0" y="0"/>
                    </a:moveTo>
                    <a:lnTo>
                      <a:pt x="76630" y="0"/>
                    </a:lnTo>
                    <a:lnTo>
                      <a:pt x="76630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28575"/>
                <a:ext cx="76630" cy="882444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14411704" y="606138"/>
              <a:ext cx="606199" cy="606199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6A63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13805381" y="738319"/>
              <a:ext cx="829538" cy="829538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B13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4591369" y="909238"/>
              <a:ext cx="966277" cy="966277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B13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13413401" y="1102950"/>
              <a:ext cx="966277" cy="966277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6A63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 rot="2107347">
              <a:off x="14657594" y="1063809"/>
              <a:ext cx="60380" cy="873894"/>
              <a:chOff x="0" y="0"/>
              <a:chExt cx="32335" cy="46798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32335" cy="467984"/>
              </a:xfrm>
              <a:custGeom>
                <a:avLst/>
                <a:gdLst/>
                <a:ahLst/>
                <a:cxnLst/>
                <a:rect l="l" t="t" r="r" b="b"/>
                <a:pathLst>
                  <a:path w="32335" h="467984">
                    <a:moveTo>
                      <a:pt x="0" y="0"/>
                    </a:moveTo>
                    <a:lnTo>
                      <a:pt x="32335" y="0"/>
                    </a:lnTo>
                    <a:lnTo>
                      <a:pt x="32335" y="467984"/>
                    </a:lnTo>
                    <a:lnTo>
                      <a:pt x="0" y="467984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28575"/>
                <a:ext cx="32335" cy="496559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 rot="-1991349">
              <a:off x="14230011" y="1637995"/>
              <a:ext cx="45585" cy="763509"/>
              <a:chOff x="0" y="0"/>
              <a:chExt cx="24412" cy="408871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24412" cy="408871"/>
              </a:xfrm>
              <a:custGeom>
                <a:avLst/>
                <a:gdLst/>
                <a:ahLst/>
                <a:cxnLst/>
                <a:rect l="l" t="t" r="r" b="b"/>
                <a:pathLst>
                  <a:path w="24412" h="408871">
                    <a:moveTo>
                      <a:pt x="0" y="0"/>
                    </a:moveTo>
                    <a:lnTo>
                      <a:pt x="24412" y="0"/>
                    </a:lnTo>
                    <a:lnTo>
                      <a:pt x="24412" y="408871"/>
                    </a:lnTo>
                    <a:lnTo>
                      <a:pt x="0" y="40887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-28575"/>
                <a:ext cx="24412" cy="437446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 rot="4531487">
              <a:off x="14834730" y="1308665"/>
              <a:ext cx="35028" cy="333139"/>
              <a:chOff x="0" y="0"/>
              <a:chExt cx="18758" cy="178401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18758" cy="178401"/>
              </a:xfrm>
              <a:custGeom>
                <a:avLst/>
                <a:gdLst/>
                <a:ahLst/>
                <a:cxnLst/>
                <a:rect l="l" t="t" r="r" b="b"/>
                <a:pathLst>
                  <a:path w="18758" h="178401">
                    <a:moveTo>
                      <a:pt x="0" y="0"/>
                    </a:moveTo>
                    <a:lnTo>
                      <a:pt x="18758" y="0"/>
                    </a:lnTo>
                    <a:lnTo>
                      <a:pt x="18758" y="178401"/>
                    </a:lnTo>
                    <a:lnTo>
                      <a:pt x="0" y="17840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0" y="-28575"/>
                <a:ext cx="18758" cy="206976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2701318" y="167096"/>
              <a:ext cx="2702085" cy="2702085"/>
              <a:chOff x="0" y="0"/>
              <a:chExt cx="812800" cy="8128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EBD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17825" tIns="17825" rIns="17825" bIns="17825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43" name="Freeform 43"/>
            <p:cNvSpPr/>
            <p:nvPr/>
          </p:nvSpPr>
          <p:spPr>
            <a:xfrm>
              <a:off x="3453553" y="212836"/>
              <a:ext cx="1197615" cy="2610606"/>
            </a:xfrm>
            <a:custGeom>
              <a:avLst/>
              <a:gdLst/>
              <a:ahLst/>
              <a:cxnLst/>
              <a:rect l="l" t="t" r="r" b="b"/>
              <a:pathLst>
                <a:path w="1197615" h="2610606">
                  <a:moveTo>
                    <a:pt x="0" y="0"/>
                  </a:moveTo>
                  <a:lnTo>
                    <a:pt x="1197615" y="0"/>
                  </a:lnTo>
                  <a:lnTo>
                    <a:pt x="1197615" y="2610606"/>
                  </a:lnTo>
                  <a:lnTo>
                    <a:pt x="0" y="2610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44" name="Group 44"/>
            <p:cNvGrpSpPr/>
            <p:nvPr/>
          </p:nvGrpSpPr>
          <p:grpSpPr>
            <a:xfrm>
              <a:off x="5403403" y="167096"/>
              <a:ext cx="2628607" cy="2628607"/>
              <a:chOff x="0" y="0"/>
              <a:chExt cx="812800" cy="81280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17340" tIns="17340" rIns="17340" bIns="17340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47" name="Freeform 47"/>
            <p:cNvSpPr/>
            <p:nvPr/>
          </p:nvSpPr>
          <p:spPr>
            <a:xfrm>
              <a:off x="5403403" y="167096"/>
              <a:ext cx="2628607" cy="2628607"/>
            </a:xfrm>
            <a:custGeom>
              <a:avLst/>
              <a:gdLst/>
              <a:ahLst/>
              <a:cxnLst/>
              <a:rect l="l" t="t" r="r" b="b"/>
              <a:pathLst>
                <a:path w="2628607" h="2628607">
                  <a:moveTo>
                    <a:pt x="0" y="0"/>
                  </a:moveTo>
                  <a:lnTo>
                    <a:pt x="2628607" y="0"/>
                  </a:lnTo>
                  <a:lnTo>
                    <a:pt x="2628607" y="2628608"/>
                  </a:lnTo>
                  <a:lnTo>
                    <a:pt x="0" y="26286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48" name="Group 48"/>
            <p:cNvGrpSpPr/>
            <p:nvPr/>
          </p:nvGrpSpPr>
          <p:grpSpPr>
            <a:xfrm>
              <a:off x="7957937" y="170821"/>
              <a:ext cx="5236106" cy="2537481"/>
              <a:chOff x="0" y="0"/>
              <a:chExt cx="1397860" cy="677420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1397860" cy="677420"/>
              </a:xfrm>
              <a:custGeom>
                <a:avLst/>
                <a:gdLst/>
                <a:ahLst/>
                <a:cxnLst/>
                <a:rect l="l" t="t" r="r" b="b"/>
                <a:pathLst>
                  <a:path w="1397860" h="677420">
                    <a:moveTo>
                      <a:pt x="0" y="0"/>
                    </a:moveTo>
                    <a:lnTo>
                      <a:pt x="1397860" y="0"/>
                    </a:lnTo>
                    <a:lnTo>
                      <a:pt x="1397860" y="677420"/>
                    </a:lnTo>
                    <a:lnTo>
                      <a:pt x="0" y="677420"/>
                    </a:lnTo>
                    <a:close/>
                  </a:path>
                </a:pathLst>
              </a:custGeom>
              <a:solidFill>
                <a:srgbClr val="D4202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0" name="TextBox 50"/>
              <p:cNvSpPr txBox="1"/>
              <p:nvPr/>
            </p:nvSpPr>
            <p:spPr>
              <a:xfrm>
                <a:off x="0" y="-28575"/>
                <a:ext cx="1397860" cy="705995"/>
              </a:xfrm>
              <a:prstGeom prst="rect">
                <a:avLst/>
              </a:prstGeom>
            </p:spPr>
            <p:txBody>
              <a:bodyPr lIns="20084" tIns="20084" rIns="20084" bIns="20084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>
              <a:off x="32697" y="160038"/>
              <a:ext cx="2709020" cy="2618601"/>
              <a:chOff x="0" y="0"/>
              <a:chExt cx="723215" cy="699076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723215" cy="699076"/>
              </a:xfrm>
              <a:custGeom>
                <a:avLst/>
                <a:gdLst/>
                <a:ahLst/>
                <a:cxnLst/>
                <a:rect l="l" t="t" r="r" b="b"/>
                <a:pathLst>
                  <a:path w="723215" h="699076">
                    <a:moveTo>
                      <a:pt x="0" y="0"/>
                    </a:moveTo>
                    <a:lnTo>
                      <a:pt x="723215" y="0"/>
                    </a:lnTo>
                    <a:lnTo>
                      <a:pt x="723215" y="699076"/>
                    </a:lnTo>
                    <a:lnTo>
                      <a:pt x="0" y="699076"/>
                    </a:lnTo>
                    <a:close/>
                  </a:path>
                </a:pathLst>
              </a:custGeom>
              <a:solidFill>
                <a:srgbClr val="049F5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3" name="TextBox 53"/>
              <p:cNvSpPr txBox="1"/>
              <p:nvPr/>
            </p:nvSpPr>
            <p:spPr>
              <a:xfrm>
                <a:off x="0" y="-28575"/>
                <a:ext cx="723215" cy="727651"/>
              </a:xfrm>
              <a:prstGeom prst="rect">
                <a:avLst/>
              </a:prstGeom>
            </p:spPr>
            <p:txBody>
              <a:bodyPr lIns="20084" tIns="20084" rIns="20084" bIns="20084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sp>
          <p:nvSpPr>
            <p:cNvPr id="54" name="Freeform 54"/>
            <p:cNvSpPr/>
            <p:nvPr/>
          </p:nvSpPr>
          <p:spPr>
            <a:xfrm>
              <a:off x="439452" y="432813"/>
              <a:ext cx="2151259" cy="2151259"/>
            </a:xfrm>
            <a:custGeom>
              <a:avLst/>
              <a:gdLst/>
              <a:ahLst/>
              <a:cxnLst/>
              <a:rect l="l" t="t" r="r" b="b"/>
              <a:pathLst>
                <a:path w="2151259" h="2151259">
                  <a:moveTo>
                    <a:pt x="0" y="0"/>
                  </a:moveTo>
                  <a:lnTo>
                    <a:pt x="2151260" y="0"/>
                  </a:lnTo>
                  <a:lnTo>
                    <a:pt x="2151260" y="2151259"/>
                  </a:lnTo>
                  <a:lnTo>
                    <a:pt x="0" y="215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5" name="Freeform 55"/>
            <p:cNvSpPr/>
            <p:nvPr/>
          </p:nvSpPr>
          <p:spPr>
            <a:xfrm rot="-8545017">
              <a:off x="432813" y="432813"/>
              <a:ext cx="2151259" cy="2151259"/>
            </a:xfrm>
            <a:custGeom>
              <a:avLst/>
              <a:gdLst/>
              <a:ahLst/>
              <a:cxnLst/>
              <a:rect l="l" t="t" r="r" b="b"/>
              <a:pathLst>
                <a:path w="2151259" h="2151259">
                  <a:moveTo>
                    <a:pt x="0" y="0"/>
                  </a:moveTo>
                  <a:lnTo>
                    <a:pt x="2151259" y="0"/>
                  </a:lnTo>
                  <a:lnTo>
                    <a:pt x="2151259" y="2151259"/>
                  </a:lnTo>
                  <a:lnTo>
                    <a:pt x="0" y="215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11211892" y="1710914"/>
              <a:ext cx="3054805" cy="470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20"/>
                </a:lnSpc>
              </a:pPr>
              <a:r>
                <a:rPr lang="en-US" sz="2085">
                  <a:solidFill>
                    <a:srgbClr val="FE5117"/>
                  </a:solidFill>
                  <a:latin typeface="Aleppo"/>
                  <a:ea typeface="Aleppo"/>
                  <a:cs typeface="Aleppo"/>
                  <a:sym typeface="Aleppo"/>
                </a:rPr>
                <a:t>JP’25</a:t>
              </a:r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8762253" y="652201"/>
              <a:ext cx="3296488" cy="24463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59"/>
                </a:lnSpc>
              </a:pPr>
              <a:r>
                <a:rPr lang="en-US" sz="5010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LEARNING</a:t>
              </a:r>
            </a:p>
            <a:p>
              <a:pPr algn="l">
                <a:lnSpc>
                  <a:spcPts val="4559"/>
                </a:lnSpc>
              </a:pPr>
              <a:r>
                <a:rPr lang="en-US" sz="5010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ABOUT </a:t>
              </a:r>
            </a:p>
          </p:txBody>
        </p:sp>
        <p:grpSp>
          <p:nvGrpSpPr>
            <p:cNvPr id="58" name="Group 58"/>
            <p:cNvGrpSpPr/>
            <p:nvPr/>
          </p:nvGrpSpPr>
          <p:grpSpPr>
            <a:xfrm>
              <a:off x="34205472" y="170821"/>
              <a:ext cx="2778639" cy="2778639"/>
              <a:chOff x="0" y="0"/>
              <a:chExt cx="812800" cy="812800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0" name="TextBox 6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18330" tIns="18330" rIns="18330" bIns="18330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61" name="Freeform 61"/>
            <p:cNvSpPr/>
            <p:nvPr/>
          </p:nvSpPr>
          <p:spPr>
            <a:xfrm>
              <a:off x="33815662" y="426543"/>
              <a:ext cx="1380766" cy="850897"/>
            </a:xfrm>
            <a:custGeom>
              <a:avLst/>
              <a:gdLst/>
              <a:ahLst/>
              <a:cxnLst/>
              <a:rect l="l" t="t" r="r" b="b"/>
              <a:pathLst>
                <a:path w="1380766" h="850897">
                  <a:moveTo>
                    <a:pt x="0" y="0"/>
                  </a:moveTo>
                  <a:lnTo>
                    <a:pt x="1380766" y="0"/>
                  </a:lnTo>
                  <a:lnTo>
                    <a:pt x="1380766" y="850897"/>
                  </a:lnTo>
                  <a:lnTo>
                    <a:pt x="0" y="850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2" name="Freeform 62"/>
            <p:cNvSpPr/>
            <p:nvPr/>
          </p:nvSpPr>
          <p:spPr>
            <a:xfrm>
              <a:off x="35891087" y="983678"/>
              <a:ext cx="1389320" cy="856168"/>
            </a:xfrm>
            <a:custGeom>
              <a:avLst/>
              <a:gdLst/>
              <a:ahLst/>
              <a:cxnLst/>
              <a:rect l="l" t="t" r="r" b="b"/>
              <a:pathLst>
                <a:path w="1389320" h="856168">
                  <a:moveTo>
                    <a:pt x="0" y="0"/>
                  </a:moveTo>
                  <a:lnTo>
                    <a:pt x="1389320" y="0"/>
                  </a:lnTo>
                  <a:lnTo>
                    <a:pt x="1389320" y="856169"/>
                  </a:lnTo>
                  <a:lnTo>
                    <a:pt x="0" y="856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3" name="Freeform 63"/>
            <p:cNvSpPr/>
            <p:nvPr/>
          </p:nvSpPr>
          <p:spPr>
            <a:xfrm>
              <a:off x="34501768" y="1680795"/>
              <a:ext cx="1389320" cy="856168"/>
            </a:xfrm>
            <a:custGeom>
              <a:avLst/>
              <a:gdLst/>
              <a:ahLst/>
              <a:cxnLst/>
              <a:rect l="l" t="t" r="r" b="b"/>
              <a:pathLst>
                <a:path w="1389320" h="856168">
                  <a:moveTo>
                    <a:pt x="0" y="0"/>
                  </a:moveTo>
                  <a:lnTo>
                    <a:pt x="1389319" y="0"/>
                  </a:lnTo>
                  <a:lnTo>
                    <a:pt x="1389319" y="856168"/>
                  </a:lnTo>
                  <a:lnTo>
                    <a:pt x="0" y="8561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64" name="Group 64"/>
            <p:cNvGrpSpPr/>
            <p:nvPr/>
          </p:nvGrpSpPr>
          <p:grpSpPr>
            <a:xfrm>
              <a:off x="31460431" y="170821"/>
              <a:ext cx="2760322" cy="2702085"/>
              <a:chOff x="0" y="0"/>
              <a:chExt cx="802801" cy="785863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0" y="0"/>
                <a:ext cx="802801" cy="785863"/>
              </a:xfrm>
              <a:custGeom>
                <a:avLst/>
                <a:gdLst/>
                <a:ahLst/>
                <a:cxnLst/>
                <a:rect l="l" t="t" r="r" b="b"/>
                <a:pathLst>
                  <a:path w="802801" h="785863">
                    <a:moveTo>
                      <a:pt x="0" y="0"/>
                    </a:moveTo>
                    <a:lnTo>
                      <a:pt x="802801" y="0"/>
                    </a:lnTo>
                    <a:lnTo>
                      <a:pt x="802801" y="785863"/>
                    </a:lnTo>
                    <a:lnTo>
                      <a:pt x="0" y="785863"/>
                    </a:lnTo>
                    <a:close/>
                  </a:path>
                </a:pathLst>
              </a:custGeom>
              <a:solidFill>
                <a:srgbClr val="049F5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" name="TextBox 66"/>
              <p:cNvSpPr txBox="1"/>
              <p:nvPr/>
            </p:nvSpPr>
            <p:spPr>
              <a:xfrm>
                <a:off x="0" y="-28575"/>
                <a:ext cx="802801" cy="814438"/>
              </a:xfrm>
              <a:prstGeom prst="rect">
                <a:avLst/>
              </a:prstGeom>
            </p:spPr>
            <p:txBody>
              <a:bodyPr lIns="20637" tIns="20637" rIns="20637" bIns="20637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67" name="Group 67"/>
            <p:cNvGrpSpPr/>
            <p:nvPr/>
          </p:nvGrpSpPr>
          <p:grpSpPr>
            <a:xfrm>
              <a:off x="32022670" y="216434"/>
              <a:ext cx="1517788" cy="1517788"/>
              <a:chOff x="0" y="0"/>
              <a:chExt cx="812800" cy="812800"/>
            </a:xfrm>
          </p:grpSpPr>
          <p:sp>
            <p:nvSpPr>
              <p:cNvPr id="68" name="Freeform 6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2912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9" name="TextBox 6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70" name="Group 70"/>
            <p:cNvGrpSpPr/>
            <p:nvPr/>
          </p:nvGrpSpPr>
          <p:grpSpPr>
            <a:xfrm>
              <a:off x="32781564" y="1278428"/>
              <a:ext cx="143096" cy="1594478"/>
              <a:chOff x="0" y="0"/>
              <a:chExt cx="76630" cy="853869"/>
            </a:xfrm>
          </p:grpSpPr>
          <p:sp>
            <p:nvSpPr>
              <p:cNvPr id="71" name="Freeform 71"/>
              <p:cNvSpPr/>
              <p:nvPr/>
            </p:nvSpPr>
            <p:spPr>
              <a:xfrm>
                <a:off x="0" y="0"/>
                <a:ext cx="76630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76630" h="853869">
                    <a:moveTo>
                      <a:pt x="0" y="0"/>
                    </a:moveTo>
                    <a:lnTo>
                      <a:pt x="76630" y="0"/>
                    </a:lnTo>
                    <a:lnTo>
                      <a:pt x="76630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" name="TextBox 72"/>
              <p:cNvSpPr txBox="1"/>
              <p:nvPr/>
            </p:nvSpPr>
            <p:spPr>
              <a:xfrm>
                <a:off x="0" y="-28575"/>
                <a:ext cx="76630" cy="882444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73" name="Group 73"/>
            <p:cNvGrpSpPr/>
            <p:nvPr/>
          </p:nvGrpSpPr>
          <p:grpSpPr>
            <a:xfrm>
              <a:off x="32783964" y="606138"/>
              <a:ext cx="606199" cy="606199"/>
              <a:chOff x="0" y="0"/>
              <a:chExt cx="812800" cy="812800"/>
            </a:xfrm>
          </p:grpSpPr>
          <p:sp>
            <p:nvSpPr>
              <p:cNvPr id="74" name="Freeform 7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6A63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5" name="TextBox 7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76" name="Group 76"/>
            <p:cNvGrpSpPr/>
            <p:nvPr/>
          </p:nvGrpSpPr>
          <p:grpSpPr>
            <a:xfrm>
              <a:off x="32177640" y="738319"/>
              <a:ext cx="829538" cy="829538"/>
              <a:chOff x="0" y="0"/>
              <a:chExt cx="812800" cy="812800"/>
            </a:xfrm>
          </p:grpSpPr>
          <p:sp>
            <p:nvSpPr>
              <p:cNvPr id="77" name="Freeform 7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B13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8" name="TextBox 7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79" name="Group 79"/>
            <p:cNvGrpSpPr/>
            <p:nvPr/>
          </p:nvGrpSpPr>
          <p:grpSpPr>
            <a:xfrm>
              <a:off x="32963628" y="909238"/>
              <a:ext cx="966277" cy="966277"/>
              <a:chOff x="0" y="0"/>
              <a:chExt cx="812800" cy="812800"/>
            </a:xfrm>
          </p:grpSpPr>
          <p:sp>
            <p:nvSpPr>
              <p:cNvPr id="80" name="Freeform 8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B13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1" name="TextBox 8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82" name="Group 82"/>
            <p:cNvGrpSpPr/>
            <p:nvPr/>
          </p:nvGrpSpPr>
          <p:grpSpPr>
            <a:xfrm>
              <a:off x="31785661" y="1102950"/>
              <a:ext cx="966277" cy="966277"/>
              <a:chOff x="0" y="0"/>
              <a:chExt cx="812800" cy="812800"/>
            </a:xfrm>
          </p:grpSpPr>
          <p:sp>
            <p:nvSpPr>
              <p:cNvPr id="83" name="Freeform 8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6A63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4" name="TextBox 8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85" name="Group 85"/>
            <p:cNvGrpSpPr/>
            <p:nvPr/>
          </p:nvGrpSpPr>
          <p:grpSpPr>
            <a:xfrm rot="2107347">
              <a:off x="33029854" y="1063809"/>
              <a:ext cx="60380" cy="873894"/>
              <a:chOff x="0" y="0"/>
              <a:chExt cx="32335" cy="467984"/>
            </a:xfrm>
          </p:grpSpPr>
          <p:sp>
            <p:nvSpPr>
              <p:cNvPr id="86" name="Freeform 86"/>
              <p:cNvSpPr/>
              <p:nvPr/>
            </p:nvSpPr>
            <p:spPr>
              <a:xfrm>
                <a:off x="0" y="0"/>
                <a:ext cx="32335" cy="467984"/>
              </a:xfrm>
              <a:custGeom>
                <a:avLst/>
                <a:gdLst/>
                <a:ahLst/>
                <a:cxnLst/>
                <a:rect l="l" t="t" r="r" b="b"/>
                <a:pathLst>
                  <a:path w="32335" h="467984">
                    <a:moveTo>
                      <a:pt x="0" y="0"/>
                    </a:moveTo>
                    <a:lnTo>
                      <a:pt x="32335" y="0"/>
                    </a:lnTo>
                    <a:lnTo>
                      <a:pt x="32335" y="467984"/>
                    </a:lnTo>
                    <a:lnTo>
                      <a:pt x="0" y="467984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7" name="TextBox 87"/>
              <p:cNvSpPr txBox="1"/>
              <p:nvPr/>
            </p:nvSpPr>
            <p:spPr>
              <a:xfrm>
                <a:off x="0" y="-28575"/>
                <a:ext cx="32335" cy="496559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88" name="Group 88"/>
            <p:cNvGrpSpPr/>
            <p:nvPr/>
          </p:nvGrpSpPr>
          <p:grpSpPr>
            <a:xfrm rot="-1991349">
              <a:off x="32602271" y="1637995"/>
              <a:ext cx="45585" cy="763509"/>
              <a:chOff x="0" y="0"/>
              <a:chExt cx="24412" cy="408871"/>
            </a:xfrm>
          </p:grpSpPr>
          <p:sp>
            <p:nvSpPr>
              <p:cNvPr id="89" name="Freeform 89"/>
              <p:cNvSpPr/>
              <p:nvPr/>
            </p:nvSpPr>
            <p:spPr>
              <a:xfrm>
                <a:off x="0" y="0"/>
                <a:ext cx="24412" cy="408871"/>
              </a:xfrm>
              <a:custGeom>
                <a:avLst/>
                <a:gdLst/>
                <a:ahLst/>
                <a:cxnLst/>
                <a:rect l="l" t="t" r="r" b="b"/>
                <a:pathLst>
                  <a:path w="24412" h="408871">
                    <a:moveTo>
                      <a:pt x="0" y="0"/>
                    </a:moveTo>
                    <a:lnTo>
                      <a:pt x="24412" y="0"/>
                    </a:lnTo>
                    <a:lnTo>
                      <a:pt x="24412" y="408871"/>
                    </a:lnTo>
                    <a:lnTo>
                      <a:pt x="0" y="40887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" name="TextBox 90"/>
              <p:cNvSpPr txBox="1"/>
              <p:nvPr/>
            </p:nvSpPr>
            <p:spPr>
              <a:xfrm>
                <a:off x="0" y="-28575"/>
                <a:ext cx="24412" cy="437446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91" name="Group 91"/>
            <p:cNvGrpSpPr/>
            <p:nvPr/>
          </p:nvGrpSpPr>
          <p:grpSpPr>
            <a:xfrm rot="4531487">
              <a:off x="33206990" y="1308665"/>
              <a:ext cx="35028" cy="333139"/>
              <a:chOff x="0" y="0"/>
              <a:chExt cx="18758" cy="178401"/>
            </a:xfrm>
          </p:grpSpPr>
          <p:sp>
            <p:nvSpPr>
              <p:cNvPr id="92" name="Freeform 92"/>
              <p:cNvSpPr/>
              <p:nvPr/>
            </p:nvSpPr>
            <p:spPr>
              <a:xfrm>
                <a:off x="0" y="0"/>
                <a:ext cx="18758" cy="178401"/>
              </a:xfrm>
              <a:custGeom>
                <a:avLst/>
                <a:gdLst/>
                <a:ahLst/>
                <a:cxnLst/>
                <a:rect l="l" t="t" r="r" b="b"/>
                <a:pathLst>
                  <a:path w="18758" h="178401">
                    <a:moveTo>
                      <a:pt x="0" y="0"/>
                    </a:moveTo>
                    <a:lnTo>
                      <a:pt x="18758" y="0"/>
                    </a:lnTo>
                    <a:lnTo>
                      <a:pt x="18758" y="178401"/>
                    </a:lnTo>
                    <a:lnTo>
                      <a:pt x="0" y="17840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3" name="TextBox 93"/>
              <p:cNvSpPr txBox="1"/>
              <p:nvPr/>
            </p:nvSpPr>
            <p:spPr>
              <a:xfrm>
                <a:off x="0" y="-28575"/>
                <a:ext cx="18758" cy="206976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94" name="Group 94"/>
            <p:cNvGrpSpPr/>
            <p:nvPr/>
          </p:nvGrpSpPr>
          <p:grpSpPr>
            <a:xfrm>
              <a:off x="21073578" y="167096"/>
              <a:ext cx="2702085" cy="2702085"/>
              <a:chOff x="0" y="0"/>
              <a:chExt cx="812800" cy="812800"/>
            </a:xfrm>
          </p:grpSpPr>
          <p:sp>
            <p:nvSpPr>
              <p:cNvPr id="95" name="Freeform 9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EBD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6" name="TextBox 9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17825" tIns="17825" rIns="17825" bIns="17825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97" name="Freeform 97"/>
            <p:cNvSpPr/>
            <p:nvPr/>
          </p:nvSpPr>
          <p:spPr>
            <a:xfrm>
              <a:off x="21825812" y="212836"/>
              <a:ext cx="1197615" cy="2610606"/>
            </a:xfrm>
            <a:custGeom>
              <a:avLst/>
              <a:gdLst/>
              <a:ahLst/>
              <a:cxnLst/>
              <a:rect l="l" t="t" r="r" b="b"/>
              <a:pathLst>
                <a:path w="1197615" h="2610606">
                  <a:moveTo>
                    <a:pt x="0" y="0"/>
                  </a:moveTo>
                  <a:lnTo>
                    <a:pt x="1197616" y="0"/>
                  </a:lnTo>
                  <a:lnTo>
                    <a:pt x="1197616" y="2610606"/>
                  </a:lnTo>
                  <a:lnTo>
                    <a:pt x="0" y="2610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98" name="Group 98"/>
            <p:cNvGrpSpPr/>
            <p:nvPr/>
          </p:nvGrpSpPr>
          <p:grpSpPr>
            <a:xfrm>
              <a:off x="23775662" y="167096"/>
              <a:ext cx="2628607" cy="2628607"/>
              <a:chOff x="0" y="0"/>
              <a:chExt cx="812800" cy="812800"/>
            </a:xfrm>
          </p:grpSpPr>
          <p:sp>
            <p:nvSpPr>
              <p:cNvPr id="99" name="Freeform 9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0" name="TextBox 10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17340" tIns="17340" rIns="17340" bIns="17340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101" name="Freeform 101"/>
            <p:cNvSpPr/>
            <p:nvPr/>
          </p:nvSpPr>
          <p:spPr>
            <a:xfrm>
              <a:off x="23775662" y="167096"/>
              <a:ext cx="2628607" cy="2628607"/>
            </a:xfrm>
            <a:custGeom>
              <a:avLst/>
              <a:gdLst/>
              <a:ahLst/>
              <a:cxnLst/>
              <a:rect l="l" t="t" r="r" b="b"/>
              <a:pathLst>
                <a:path w="2628607" h="2628607">
                  <a:moveTo>
                    <a:pt x="0" y="0"/>
                  </a:moveTo>
                  <a:lnTo>
                    <a:pt x="2628608" y="0"/>
                  </a:lnTo>
                  <a:lnTo>
                    <a:pt x="2628608" y="2628608"/>
                  </a:lnTo>
                  <a:lnTo>
                    <a:pt x="0" y="26286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102" name="Group 102"/>
            <p:cNvGrpSpPr/>
            <p:nvPr/>
          </p:nvGrpSpPr>
          <p:grpSpPr>
            <a:xfrm>
              <a:off x="26330196" y="170821"/>
              <a:ext cx="5236106" cy="2537481"/>
              <a:chOff x="0" y="0"/>
              <a:chExt cx="1397860" cy="677420"/>
            </a:xfrm>
          </p:grpSpPr>
          <p:sp>
            <p:nvSpPr>
              <p:cNvPr id="103" name="Freeform 103"/>
              <p:cNvSpPr/>
              <p:nvPr/>
            </p:nvSpPr>
            <p:spPr>
              <a:xfrm>
                <a:off x="0" y="0"/>
                <a:ext cx="1397860" cy="677420"/>
              </a:xfrm>
              <a:custGeom>
                <a:avLst/>
                <a:gdLst/>
                <a:ahLst/>
                <a:cxnLst/>
                <a:rect l="l" t="t" r="r" b="b"/>
                <a:pathLst>
                  <a:path w="1397860" h="677420">
                    <a:moveTo>
                      <a:pt x="0" y="0"/>
                    </a:moveTo>
                    <a:lnTo>
                      <a:pt x="1397860" y="0"/>
                    </a:lnTo>
                    <a:lnTo>
                      <a:pt x="1397860" y="677420"/>
                    </a:lnTo>
                    <a:lnTo>
                      <a:pt x="0" y="677420"/>
                    </a:lnTo>
                    <a:close/>
                  </a:path>
                </a:pathLst>
              </a:custGeom>
              <a:solidFill>
                <a:srgbClr val="D4202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4" name="TextBox 104"/>
              <p:cNvSpPr txBox="1"/>
              <p:nvPr/>
            </p:nvSpPr>
            <p:spPr>
              <a:xfrm>
                <a:off x="0" y="-28575"/>
                <a:ext cx="1397860" cy="705995"/>
              </a:xfrm>
              <a:prstGeom prst="rect">
                <a:avLst/>
              </a:prstGeom>
            </p:spPr>
            <p:txBody>
              <a:bodyPr lIns="20084" tIns="20084" rIns="20084" bIns="20084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105" name="Group 105"/>
            <p:cNvGrpSpPr/>
            <p:nvPr/>
          </p:nvGrpSpPr>
          <p:grpSpPr>
            <a:xfrm>
              <a:off x="18404957" y="160038"/>
              <a:ext cx="2709020" cy="2618601"/>
              <a:chOff x="0" y="0"/>
              <a:chExt cx="723215" cy="699076"/>
            </a:xfrm>
          </p:grpSpPr>
          <p:sp>
            <p:nvSpPr>
              <p:cNvPr id="106" name="Freeform 106"/>
              <p:cNvSpPr/>
              <p:nvPr/>
            </p:nvSpPr>
            <p:spPr>
              <a:xfrm>
                <a:off x="0" y="0"/>
                <a:ext cx="723215" cy="699076"/>
              </a:xfrm>
              <a:custGeom>
                <a:avLst/>
                <a:gdLst/>
                <a:ahLst/>
                <a:cxnLst/>
                <a:rect l="l" t="t" r="r" b="b"/>
                <a:pathLst>
                  <a:path w="723215" h="699076">
                    <a:moveTo>
                      <a:pt x="0" y="0"/>
                    </a:moveTo>
                    <a:lnTo>
                      <a:pt x="723215" y="0"/>
                    </a:lnTo>
                    <a:lnTo>
                      <a:pt x="723215" y="699076"/>
                    </a:lnTo>
                    <a:lnTo>
                      <a:pt x="0" y="699076"/>
                    </a:lnTo>
                    <a:close/>
                  </a:path>
                </a:pathLst>
              </a:custGeom>
              <a:solidFill>
                <a:srgbClr val="049F5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7" name="TextBox 107"/>
              <p:cNvSpPr txBox="1"/>
              <p:nvPr/>
            </p:nvSpPr>
            <p:spPr>
              <a:xfrm>
                <a:off x="0" y="-28575"/>
                <a:ext cx="723215" cy="727651"/>
              </a:xfrm>
              <a:prstGeom prst="rect">
                <a:avLst/>
              </a:prstGeom>
            </p:spPr>
            <p:txBody>
              <a:bodyPr lIns="20084" tIns="20084" rIns="20084" bIns="20084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sp>
          <p:nvSpPr>
            <p:cNvPr id="108" name="Freeform 108"/>
            <p:cNvSpPr/>
            <p:nvPr/>
          </p:nvSpPr>
          <p:spPr>
            <a:xfrm>
              <a:off x="18811712" y="432813"/>
              <a:ext cx="2151259" cy="2151259"/>
            </a:xfrm>
            <a:custGeom>
              <a:avLst/>
              <a:gdLst/>
              <a:ahLst/>
              <a:cxnLst/>
              <a:rect l="l" t="t" r="r" b="b"/>
              <a:pathLst>
                <a:path w="2151259" h="2151259">
                  <a:moveTo>
                    <a:pt x="0" y="0"/>
                  </a:moveTo>
                  <a:lnTo>
                    <a:pt x="2151259" y="0"/>
                  </a:lnTo>
                  <a:lnTo>
                    <a:pt x="2151259" y="2151259"/>
                  </a:lnTo>
                  <a:lnTo>
                    <a:pt x="0" y="215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9" name="Freeform 109"/>
            <p:cNvSpPr/>
            <p:nvPr/>
          </p:nvSpPr>
          <p:spPr>
            <a:xfrm rot="-8545017">
              <a:off x="18805072" y="432813"/>
              <a:ext cx="2151259" cy="2151259"/>
            </a:xfrm>
            <a:custGeom>
              <a:avLst/>
              <a:gdLst/>
              <a:ahLst/>
              <a:cxnLst/>
              <a:rect l="l" t="t" r="r" b="b"/>
              <a:pathLst>
                <a:path w="2151259" h="2151259">
                  <a:moveTo>
                    <a:pt x="0" y="0"/>
                  </a:moveTo>
                  <a:lnTo>
                    <a:pt x="2151259" y="0"/>
                  </a:lnTo>
                  <a:lnTo>
                    <a:pt x="2151259" y="2151259"/>
                  </a:lnTo>
                  <a:lnTo>
                    <a:pt x="0" y="215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0" name="TextBox 110"/>
            <p:cNvSpPr txBox="1"/>
            <p:nvPr/>
          </p:nvSpPr>
          <p:spPr>
            <a:xfrm>
              <a:off x="29584152" y="1710914"/>
              <a:ext cx="3054805" cy="470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20"/>
                </a:lnSpc>
              </a:pPr>
              <a:r>
                <a:rPr lang="en-US" sz="2085">
                  <a:solidFill>
                    <a:srgbClr val="FE5117"/>
                  </a:solidFill>
                  <a:latin typeface="Aleppo"/>
                  <a:ea typeface="Aleppo"/>
                  <a:cs typeface="Aleppo"/>
                  <a:sym typeface="Aleppo"/>
                </a:rPr>
                <a:t>JP’25</a:t>
              </a:r>
            </a:p>
          </p:txBody>
        </p:sp>
        <p:sp>
          <p:nvSpPr>
            <p:cNvPr id="111" name="TextBox 111"/>
            <p:cNvSpPr txBox="1"/>
            <p:nvPr/>
          </p:nvSpPr>
          <p:spPr>
            <a:xfrm>
              <a:off x="27134512" y="652201"/>
              <a:ext cx="3296488" cy="24463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59"/>
                </a:lnSpc>
              </a:pPr>
              <a:r>
                <a:rPr lang="en-US" sz="5010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LEARNING</a:t>
              </a:r>
            </a:p>
            <a:p>
              <a:pPr algn="l">
                <a:lnSpc>
                  <a:spcPts val="4559"/>
                </a:lnSpc>
              </a:pPr>
              <a:r>
                <a:rPr lang="en-US" sz="5010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ABOUT </a:t>
              </a:r>
            </a:p>
          </p:txBody>
        </p:sp>
      </p:grpSp>
      <p:grpSp>
        <p:nvGrpSpPr>
          <p:cNvPr id="112" name="Group 112"/>
          <p:cNvGrpSpPr/>
          <p:nvPr/>
        </p:nvGrpSpPr>
        <p:grpSpPr>
          <a:xfrm>
            <a:off x="-480925" y="-1224800"/>
            <a:ext cx="23498144" cy="1811367"/>
            <a:chOff x="0" y="0"/>
            <a:chExt cx="31330858" cy="2415157"/>
          </a:xfrm>
        </p:grpSpPr>
        <p:grpSp>
          <p:nvGrpSpPr>
            <p:cNvPr id="113" name="Group 113"/>
            <p:cNvGrpSpPr/>
            <p:nvPr/>
          </p:nvGrpSpPr>
          <p:grpSpPr>
            <a:xfrm>
              <a:off x="4350481" y="336445"/>
              <a:ext cx="4492127" cy="2072057"/>
              <a:chOff x="0" y="0"/>
              <a:chExt cx="1414837" cy="652614"/>
            </a:xfrm>
          </p:grpSpPr>
          <p:sp>
            <p:nvSpPr>
              <p:cNvPr id="114" name="Freeform 114"/>
              <p:cNvSpPr/>
              <p:nvPr/>
            </p:nvSpPr>
            <p:spPr>
              <a:xfrm>
                <a:off x="0" y="0"/>
                <a:ext cx="1414837" cy="652614"/>
              </a:xfrm>
              <a:custGeom>
                <a:avLst/>
                <a:gdLst/>
                <a:ahLst/>
                <a:cxnLst/>
                <a:rect l="l" t="t" r="r" b="b"/>
                <a:pathLst>
                  <a:path w="1414837" h="652614">
                    <a:moveTo>
                      <a:pt x="0" y="0"/>
                    </a:moveTo>
                    <a:lnTo>
                      <a:pt x="1414837" y="0"/>
                    </a:lnTo>
                    <a:lnTo>
                      <a:pt x="1414837" y="652614"/>
                    </a:lnTo>
                    <a:lnTo>
                      <a:pt x="0" y="652614"/>
                    </a:lnTo>
                    <a:close/>
                  </a:path>
                </a:pathLst>
              </a:custGeom>
              <a:solidFill>
                <a:srgbClr val="63C8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5" name="TextBox 115"/>
              <p:cNvSpPr txBox="1"/>
              <p:nvPr/>
            </p:nvSpPr>
            <p:spPr>
              <a:xfrm>
                <a:off x="0" y="-19050"/>
                <a:ext cx="1414837" cy="671664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16" name="Group 116"/>
            <p:cNvGrpSpPr/>
            <p:nvPr/>
          </p:nvGrpSpPr>
          <p:grpSpPr>
            <a:xfrm>
              <a:off x="2143381" y="199836"/>
              <a:ext cx="2207101" cy="2215321"/>
              <a:chOff x="0" y="0"/>
              <a:chExt cx="1310734" cy="1315616"/>
            </a:xfrm>
          </p:grpSpPr>
          <p:sp>
            <p:nvSpPr>
              <p:cNvPr id="117" name="Freeform 117"/>
              <p:cNvSpPr/>
              <p:nvPr/>
            </p:nvSpPr>
            <p:spPr>
              <a:xfrm>
                <a:off x="0" y="0"/>
                <a:ext cx="1310734" cy="1315616"/>
              </a:xfrm>
              <a:custGeom>
                <a:avLst/>
                <a:gdLst/>
                <a:ahLst/>
                <a:cxnLst/>
                <a:rect l="l" t="t" r="r" b="b"/>
                <a:pathLst>
                  <a:path w="1310734" h="1315616">
                    <a:moveTo>
                      <a:pt x="0" y="0"/>
                    </a:moveTo>
                    <a:lnTo>
                      <a:pt x="1310734" y="0"/>
                    </a:lnTo>
                    <a:lnTo>
                      <a:pt x="1310734" y="1315616"/>
                    </a:lnTo>
                    <a:lnTo>
                      <a:pt x="0" y="1315616"/>
                    </a:lnTo>
                    <a:close/>
                  </a:path>
                </a:pathLst>
              </a:custGeom>
              <a:solidFill>
                <a:srgbClr val="D4202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8" name="TextBox 118"/>
              <p:cNvSpPr txBox="1"/>
              <p:nvPr/>
            </p:nvSpPr>
            <p:spPr>
              <a:xfrm>
                <a:off x="0" y="-19050"/>
                <a:ext cx="1310734" cy="1334666"/>
              </a:xfrm>
              <a:prstGeom prst="rect">
                <a:avLst/>
              </a:prstGeom>
            </p:spPr>
            <p:txBody>
              <a:bodyPr lIns="14771" tIns="14771" rIns="14771" bIns="14771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sp>
          <p:nvSpPr>
            <p:cNvPr id="119" name="Freeform 119"/>
            <p:cNvSpPr/>
            <p:nvPr/>
          </p:nvSpPr>
          <p:spPr>
            <a:xfrm>
              <a:off x="2298440" y="306698"/>
              <a:ext cx="1931493" cy="1970911"/>
            </a:xfrm>
            <a:custGeom>
              <a:avLst/>
              <a:gdLst/>
              <a:ahLst/>
              <a:cxnLst/>
              <a:rect l="l" t="t" r="r" b="b"/>
              <a:pathLst>
                <a:path w="1931493" h="1970911">
                  <a:moveTo>
                    <a:pt x="0" y="0"/>
                  </a:moveTo>
                  <a:lnTo>
                    <a:pt x="1931493" y="0"/>
                  </a:lnTo>
                  <a:lnTo>
                    <a:pt x="1931493" y="1970911"/>
                  </a:lnTo>
                  <a:lnTo>
                    <a:pt x="0" y="1970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20" name="Freeform 120"/>
            <p:cNvSpPr/>
            <p:nvPr/>
          </p:nvSpPr>
          <p:spPr>
            <a:xfrm rot="288810">
              <a:off x="2403037" y="438539"/>
              <a:ext cx="1722299" cy="1707229"/>
            </a:xfrm>
            <a:custGeom>
              <a:avLst/>
              <a:gdLst/>
              <a:ahLst/>
              <a:cxnLst/>
              <a:rect l="l" t="t" r="r" b="b"/>
              <a:pathLst>
                <a:path w="1722299" h="1707229">
                  <a:moveTo>
                    <a:pt x="0" y="0"/>
                  </a:moveTo>
                  <a:lnTo>
                    <a:pt x="1722299" y="0"/>
                  </a:lnTo>
                  <a:lnTo>
                    <a:pt x="1722299" y="1707229"/>
                  </a:lnTo>
                  <a:lnTo>
                    <a:pt x="0" y="1707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121" name="Group 121"/>
            <p:cNvGrpSpPr/>
            <p:nvPr/>
          </p:nvGrpSpPr>
          <p:grpSpPr>
            <a:xfrm>
              <a:off x="8585932" y="0"/>
              <a:ext cx="2404302" cy="2404302"/>
              <a:chOff x="0" y="0"/>
              <a:chExt cx="812800" cy="812800"/>
            </a:xfrm>
          </p:grpSpPr>
          <p:sp>
            <p:nvSpPr>
              <p:cNvPr id="122" name="Freeform 1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3" name="TextBox 12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441"/>
                  </a:lnSpc>
                </a:pPr>
                <a:endParaRPr/>
              </a:p>
            </p:txBody>
          </p:sp>
        </p:grpSp>
        <p:sp>
          <p:nvSpPr>
            <p:cNvPr id="124" name="Freeform 124"/>
            <p:cNvSpPr/>
            <p:nvPr/>
          </p:nvSpPr>
          <p:spPr>
            <a:xfrm>
              <a:off x="8676681" y="115188"/>
              <a:ext cx="2204648" cy="2204648"/>
            </a:xfrm>
            <a:custGeom>
              <a:avLst/>
              <a:gdLst/>
              <a:ahLst/>
              <a:cxnLst/>
              <a:rect l="l" t="t" r="r" b="b"/>
              <a:pathLst>
                <a:path w="2204648" h="2204648">
                  <a:moveTo>
                    <a:pt x="0" y="0"/>
                  </a:moveTo>
                  <a:lnTo>
                    <a:pt x="2204648" y="0"/>
                  </a:lnTo>
                  <a:lnTo>
                    <a:pt x="2204648" y="2204649"/>
                  </a:lnTo>
                  <a:lnTo>
                    <a:pt x="0" y="2204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125" name="Group 125"/>
            <p:cNvGrpSpPr/>
            <p:nvPr/>
          </p:nvGrpSpPr>
          <p:grpSpPr>
            <a:xfrm>
              <a:off x="0" y="195580"/>
              <a:ext cx="2175241" cy="2219577"/>
              <a:chOff x="0" y="0"/>
              <a:chExt cx="685112" cy="699076"/>
            </a:xfrm>
          </p:grpSpPr>
          <p:sp>
            <p:nvSpPr>
              <p:cNvPr id="126" name="Freeform 126"/>
              <p:cNvSpPr/>
              <p:nvPr/>
            </p:nvSpPr>
            <p:spPr>
              <a:xfrm>
                <a:off x="0" y="0"/>
                <a:ext cx="685112" cy="699076"/>
              </a:xfrm>
              <a:custGeom>
                <a:avLst/>
                <a:gdLst/>
                <a:ahLst/>
                <a:cxnLst/>
                <a:rect l="l" t="t" r="r" b="b"/>
                <a:pathLst>
                  <a:path w="685112" h="699076">
                    <a:moveTo>
                      <a:pt x="0" y="0"/>
                    </a:moveTo>
                    <a:lnTo>
                      <a:pt x="685112" y="0"/>
                    </a:lnTo>
                    <a:lnTo>
                      <a:pt x="685112" y="699076"/>
                    </a:lnTo>
                    <a:lnTo>
                      <a:pt x="0" y="699076"/>
                    </a:lnTo>
                    <a:close/>
                  </a:path>
                </a:pathLst>
              </a:custGeom>
              <a:solidFill>
                <a:srgbClr val="2C74B3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7" name="TextBox 127"/>
              <p:cNvSpPr txBox="1"/>
              <p:nvPr/>
            </p:nvSpPr>
            <p:spPr>
              <a:xfrm>
                <a:off x="0" y="-19050"/>
                <a:ext cx="685112" cy="718126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sp>
          <p:nvSpPr>
            <p:cNvPr id="128" name="Freeform 128"/>
            <p:cNvSpPr/>
            <p:nvPr/>
          </p:nvSpPr>
          <p:spPr>
            <a:xfrm>
              <a:off x="208252" y="280131"/>
              <a:ext cx="1758736" cy="2030287"/>
            </a:xfrm>
            <a:custGeom>
              <a:avLst/>
              <a:gdLst/>
              <a:ahLst/>
              <a:cxnLst/>
              <a:rect l="l" t="t" r="r" b="b"/>
              <a:pathLst>
                <a:path w="1758736" h="2030287">
                  <a:moveTo>
                    <a:pt x="0" y="0"/>
                  </a:moveTo>
                  <a:lnTo>
                    <a:pt x="1758737" y="0"/>
                  </a:lnTo>
                  <a:lnTo>
                    <a:pt x="1758737" y="2030288"/>
                  </a:lnTo>
                  <a:lnTo>
                    <a:pt x="0" y="2030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129" name="Group 129"/>
            <p:cNvGrpSpPr/>
            <p:nvPr/>
          </p:nvGrpSpPr>
          <p:grpSpPr>
            <a:xfrm>
              <a:off x="10962147" y="108674"/>
              <a:ext cx="2156582" cy="2222174"/>
              <a:chOff x="0" y="0"/>
              <a:chExt cx="679236" cy="699894"/>
            </a:xfrm>
          </p:grpSpPr>
          <p:sp>
            <p:nvSpPr>
              <p:cNvPr id="130" name="Freeform 130"/>
              <p:cNvSpPr/>
              <p:nvPr/>
            </p:nvSpPr>
            <p:spPr>
              <a:xfrm>
                <a:off x="0" y="0"/>
                <a:ext cx="679236" cy="699894"/>
              </a:xfrm>
              <a:custGeom>
                <a:avLst/>
                <a:gdLst/>
                <a:ahLst/>
                <a:cxnLst/>
                <a:rect l="l" t="t" r="r" b="b"/>
                <a:pathLst>
                  <a:path w="679236" h="699894">
                    <a:moveTo>
                      <a:pt x="0" y="0"/>
                    </a:moveTo>
                    <a:lnTo>
                      <a:pt x="679236" y="0"/>
                    </a:lnTo>
                    <a:lnTo>
                      <a:pt x="679236" y="699894"/>
                    </a:lnTo>
                    <a:lnTo>
                      <a:pt x="0" y="699894"/>
                    </a:ln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1" name="TextBox 131"/>
              <p:cNvSpPr txBox="1"/>
              <p:nvPr/>
            </p:nvSpPr>
            <p:spPr>
              <a:xfrm>
                <a:off x="0" y="-19050"/>
                <a:ext cx="679236" cy="718944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32" name="Group 132"/>
            <p:cNvGrpSpPr/>
            <p:nvPr/>
          </p:nvGrpSpPr>
          <p:grpSpPr>
            <a:xfrm>
              <a:off x="13133458" y="123649"/>
              <a:ext cx="2370590" cy="2280653"/>
              <a:chOff x="0" y="0"/>
              <a:chExt cx="727495" cy="699894"/>
            </a:xfrm>
          </p:grpSpPr>
          <p:sp>
            <p:nvSpPr>
              <p:cNvPr id="133" name="Freeform 133"/>
              <p:cNvSpPr/>
              <p:nvPr/>
            </p:nvSpPr>
            <p:spPr>
              <a:xfrm>
                <a:off x="0" y="0"/>
                <a:ext cx="727495" cy="699894"/>
              </a:xfrm>
              <a:custGeom>
                <a:avLst/>
                <a:gdLst/>
                <a:ahLst/>
                <a:cxnLst/>
                <a:rect l="l" t="t" r="r" b="b"/>
                <a:pathLst>
                  <a:path w="727495" h="699894">
                    <a:moveTo>
                      <a:pt x="0" y="0"/>
                    </a:moveTo>
                    <a:lnTo>
                      <a:pt x="727495" y="0"/>
                    </a:lnTo>
                    <a:lnTo>
                      <a:pt x="727495" y="699894"/>
                    </a:lnTo>
                    <a:lnTo>
                      <a:pt x="0" y="699894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4" name="TextBox 134"/>
              <p:cNvSpPr txBox="1"/>
              <p:nvPr/>
            </p:nvSpPr>
            <p:spPr>
              <a:xfrm>
                <a:off x="0" y="-19050"/>
                <a:ext cx="727495" cy="718944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35" name="Group 135"/>
            <p:cNvGrpSpPr/>
            <p:nvPr/>
          </p:nvGrpSpPr>
          <p:grpSpPr>
            <a:xfrm>
              <a:off x="10906302" y="100226"/>
              <a:ext cx="2227156" cy="2304076"/>
              <a:chOff x="0" y="0"/>
              <a:chExt cx="1374245" cy="1421708"/>
            </a:xfrm>
          </p:grpSpPr>
          <p:sp>
            <p:nvSpPr>
              <p:cNvPr id="136" name="Freeform 136"/>
              <p:cNvSpPr/>
              <p:nvPr/>
            </p:nvSpPr>
            <p:spPr>
              <a:xfrm>
                <a:off x="0" y="0"/>
                <a:ext cx="1374245" cy="1421708"/>
              </a:xfrm>
              <a:custGeom>
                <a:avLst/>
                <a:gdLst/>
                <a:ahLst/>
                <a:cxnLst/>
                <a:rect l="l" t="t" r="r" b="b"/>
                <a:pathLst>
                  <a:path w="1374245" h="1421708">
                    <a:moveTo>
                      <a:pt x="0" y="0"/>
                    </a:moveTo>
                    <a:lnTo>
                      <a:pt x="1374245" y="0"/>
                    </a:lnTo>
                    <a:lnTo>
                      <a:pt x="1374245" y="1421708"/>
                    </a:lnTo>
                    <a:lnTo>
                      <a:pt x="0" y="1421708"/>
                    </a:lnTo>
                    <a:close/>
                  </a:path>
                </a:pathLst>
              </a:custGeom>
              <a:solidFill>
                <a:srgbClr val="14427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7" name="TextBox 137"/>
              <p:cNvSpPr txBox="1"/>
              <p:nvPr/>
            </p:nvSpPr>
            <p:spPr>
              <a:xfrm>
                <a:off x="0" y="-19050"/>
                <a:ext cx="1374245" cy="1440758"/>
              </a:xfrm>
              <a:prstGeom prst="rect">
                <a:avLst/>
              </a:prstGeom>
            </p:spPr>
            <p:txBody>
              <a:bodyPr lIns="10703" tIns="10703" rIns="10703" bIns="10703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38" name="Group 138"/>
            <p:cNvGrpSpPr/>
            <p:nvPr/>
          </p:nvGrpSpPr>
          <p:grpSpPr>
            <a:xfrm>
              <a:off x="12127435" y="947584"/>
              <a:ext cx="304622" cy="302608"/>
              <a:chOff x="0" y="0"/>
              <a:chExt cx="818211" cy="812800"/>
            </a:xfrm>
          </p:grpSpPr>
          <p:sp>
            <p:nvSpPr>
              <p:cNvPr id="139" name="Freeform 139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5B394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0" name="TextBox 140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41" name="Group 141"/>
            <p:cNvGrpSpPr/>
            <p:nvPr/>
          </p:nvGrpSpPr>
          <p:grpSpPr>
            <a:xfrm>
              <a:off x="11488594" y="617428"/>
              <a:ext cx="719891" cy="715130"/>
              <a:chOff x="0" y="0"/>
              <a:chExt cx="818211" cy="812800"/>
            </a:xfrm>
          </p:grpSpPr>
          <p:sp>
            <p:nvSpPr>
              <p:cNvPr id="142" name="Freeform 142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3" name="TextBox 143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44" name="Group 144"/>
            <p:cNvGrpSpPr/>
            <p:nvPr/>
          </p:nvGrpSpPr>
          <p:grpSpPr>
            <a:xfrm>
              <a:off x="11926036" y="974993"/>
              <a:ext cx="129127" cy="1429309"/>
              <a:chOff x="0" y="0"/>
              <a:chExt cx="77140" cy="853869"/>
            </a:xfrm>
          </p:grpSpPr>
          <p:sp>
            <p:nvSpPr>
              <p:cNvPr id="145" name="Freeform 145"/>
              <p:cNvSpPr/>
              <p:nvPr/>
            </p:nvSpPr>
            <p:spPr>
              <a:xfrm>
                <a:off x="0" y="0"/>
                <a:ext cx="77140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77140" h="853869">
                    <a:moveTo>
                      <a:pt x="0" y="0"/>
                    </a:moveTo>
                    <a:lnTo>
                      <a:pt x="77140" y="0"/>
                    </a:lnTo>
                    <a:lnTo>
                      <a:pt x="77140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6" name="TextBox 146"/>
              <p:cNvSpPr txBox="1"/>
              <p:nvPr/>
            </p:nvSpPr>
            <p:spPr>
              <a:xfrm>
                <a:off x="0" y="-19050"/>
                <a:ext cx="77140" cy="872919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47" name="Group 147"/>
            <p:cNvGrpSpPr/>
            <p:nvPr/>
          </p:nvGrpSpPr>
          <p:grpSpPr>
            <a:xfrm>
              <a:off x="12008039" y="1124731"/>
              <a:ext cx="418421" cy="415654"/>
              <a:chOff x="0" y="0"/>
              <a:chExt cx="818211" cy="812800"/>
            </a:xfrm>
          </p:grpSpPr>
          <p:sp>
            <p:nvSpPr>
              <p:cNvPr id="148" name="Freeform 148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6B405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9" name="TextBox 149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50" name="Group 150"/>
            <p:cNvGrpSpPr/>
            <p:nvPr/>
          </p:nvGrpSpPr>
          <p:grpSpPr>
            <a:xfrm>
              <a:off x="11407823" y="1174291"/>
              <a:ext cx="483133" cy="479938"/>
              <a:chOff x="0" y="0"/>
              <a:chExt cx="818211" cy="812800"/>
            </a:xfrm>
          </p:grpSpPr>
          <p:sp>
            <p:nvSpPr>
              <p:cNvPr id="151" name="Freeform 151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2" name="TextBox 152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53" name="Group 153"/>
            <p:cNvGrpSpPr/>
            <p:nvPr/>
          </p:nvGrpSpPr>
          <p:grpSpPr>
            <a:xfrm>
              <a:off x="12266013" y="1011685"/>
              <a:ext cx="418421" cy="415654"/>
              <a:chOff x="0" y="0"/>
              <a:chExt cx="818211" cy="812800"/>
            </a:xfrm>
          </p:grpSpPr>
          <p:sp>
            <p:nvSpPr>
              <p:cNvPr id="154" name="Freeform 154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5" name="TextBox 155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56" name="Group 156"/>
            <p:cNvGrpSpPr/>
            <p:nvPr/>
          </p:nvGrpSpPr>
          <p:grpSpPr>
            <a:xfrm rot="2107347">
              <a:off x="12148254" y="782606"/>
              <a:ext cx="58154" cy="783369"/>
              <a:chOff x="0" y="0"/>
              <a:chExt cx="34741" cy="467984"/>
            </a:xfrm>
          </p:grpSpPr>
          <p:sp>
            <p:nvSpPr>
              <p:cNvPr id="157" name="Freeform 157"/>
              <p:cNvSpPr/>
              <p:nvPr/>
            </p:nvSpPr>
            <p:spPr>
              <a:xfrm>
                <a:off x="0" y="0"/>
                <a:ext cx="34741" cy="467984"/>
              </a:xfrm>
              <a:custGeom>
                <a:avLst/>
                <a:gdLst/>
                <a:ahLst/>
                <a:cxnLst/>
                <a:rect l="l" t="t" r="r" b="b"/>
                <a:pathLst>
                  <a:path w="34741" h="467984">
                    <a:moveTo>
                      <a:pt x="0" y="0"/>
                    </a:moveTo>
                    <a:lnTo>
                      <a:pt x="34741" y="0"/>
                    </a:lnTo>
                    <a:lnTo>
                      <a:pt x="34741" y="467984"/>
                    </a:lnTo>
                    <a:lnTo>
                      <a:pt x="0" y="467984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8" name="TextBox 158"/>
              <p:cNvSpPr txBox="1"/>
              <p:nvPr/>
            </p:nvSpPr>
            <p:spPr>
              <a:xfrm>
                <a:off x="0" y="-19050"/>
                <a:ext cx="34741" cy="487034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59" name="Group 159"/>
            <p:cNvGrpSpPr/>
            <p:nvPr/>
          </p:nvGrpSpPr>
          <p:grpSpPr>
            <a:xfrm rot="-1991349">
              <a:off x="11762755" y="1297314"/>
              <a:ext cx="44115" cy="684418"/>
              <a:chOff x="0" y="0"/>
              <a:chExt cx="26355" cy="408871"/>
            </a:xfrm>
          </p:grpSpPr>
          <p:sp>
            <p:nvSpPr>
              <p:cNvPr id="160" name="Freeform 160"/>
              <p:cNvSpPr/>
              <p:nvPr/>
            </p:nvSpPr>
            <p:spPr>
              <a:xfrm>
                <a:off x="0" y="0"/>
                <a:ext cx="26355" cy="408871"/>
              </a:xfrm>
              <a:custGeom>
                <a:avLst/>
                <a:gdLst/>
                <a:ahLst/>
                <a:cxnLst/>
                <a:rect l="l" t="t" r="r" b="b"/>
                <a:pathLst>
                  <a:path w="26355" h="408871">
                    <a:moveTo>
                      <a:pt x="0" y="0"/>
                    </a:moveTo>
                    <a:lnTo>
                      <a:pt x="26355" y="0"/>
                    </a:lnTo>
                    <a:lnTo>
                      <a:pt x="26355" y="408871"/>
                    </a:lnTo>
                    <a:lnTo>
                      <a:pt x="0" y="40887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1" name="TextBox 161"/>
              <p:cNvSpPr txBox="1"/>
              <p:nvPr/>
            </p:nvSpPr>
            <p:spPr>
              <a:xfrm>
                <a:off x="0" y="-19050"/>
                <a:ext cx="26355" cy="427921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62" name="Group 162"/>
            <p:cNvGrpSpPr/>
            <p:nvPr/>
          </p:nvGrpSpPr>
          <p:grpSpPr>
            <a:xfrm rot="4531487">
              <a:off x="12310036" y="1001077"/>
              <a:ext cx="31400" cy="300671"/>
              <a:chOff x="0" y="0"/>
              <a:chExt cx="18758" cy="179621"/>
            </a:xfrm>
          </p:grpSpPr>
          <p:sp>
            <p:nvSpPr>
              <p:cNvPr id="163" name="Freeform 163"/>
              <p:cNvSpPr/>
              <p:nvPr/>
            </p:nvSpPr>
            <p:spPr>
              <a:xfrm>
                <a:off x="0" y="0"/>
                <a:ext cx="18758" cy="179621"/>
              </a:xfrm>
              <a:custGeom>
                <a:avLst/>
                <a:gdLst/>
                <a:ahLst/>
                <a:cxnLst/>
                <a:rect l="l" t="t" r="r" b="b"/>
                <a:pathLst>
                  <a:path w="18758" h="179621">
                    <a:moveTo>
                      <a:pt x="0" y="0"/>
                    </a:moveTo>
                    <a:lnTo>
                      <a:pt x="18758" y="0"/>
                    </a:lnTo>
                    <a:lnTo>
                      <a:pt x="18758" y="179621"/>
                    </a:lnTo>
                    <a:lnTo>
                      <a:pt x="0" y="17962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4" name="TextBox 164"/>
              <p:cNvSpPr txBox="1"/>
              <p:nvPr/>
            </p:nvSpPr>
            <p:spPr>
              <a:xfrm>
                <a:off x="0" y="-19050"/>
                <a:ext cx="18758" cy="198671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65" name="Group 165"/>
            <p:cNvGrpSpPr/>
            <p:nvPr/>
          </p:nvGrpSpPr>
          <p:grpSpPr>
            <a:xfrm>
              <a:off x="11990599" y="974993"/>
              <a:ext cx="64563" cy="1429309"/>
              <a:chOff x="0" y="0"/>
              <a:chExt cx="38570" cy="853869"/>
            </a:xfrm>
          </p:grpSpPr>
          <p:sp>
            <p:nvSpPr>
              <p:cNvPr id="166" name="Freeform 166"/>
              <p:cNvSpPr/>
              <p:nvPr/>
            </p:nvSpPr>
            <p:spPr>
              <a:xfrm>
                <a:off x="0" y="0"/>
                <a:ext cx="38570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38570" h="853869">
                    <a:moveTo>
                      <a:pt x="0" y="0"/>
                    </a:moveTo>
                    <a:lnTo>
                      <a:pt x="38570" y="0"/>
                    </a:lnTo>
                    <a:lnTo>
                      <a:pt x="38570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621F0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7" name="TextBox 167"/>
              <p:cNvSpPr txBox="1"/>
              <p:nvPr/>
            </p:nvSpPr>
            <p:spPr>
              <a:xfrm>
                <a:off x="0" y="-19050"/>
                <a:ext cx="38570" cy="872919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68" name="Group 168"/>
            <p:cNvGrpSpPr/>
            <p:nvPr/>
          </p:nvGrpSpPr>
          <p:grpSpPr>
            <a:xfrm rot="2107347">
              <a:off x="12178223" y="798668"/>
              <a:ext cx="41411" cy="732090"/>
              <a:chOff x="0" y="0"/>
              <a:chExt cx="24739" cy="437351"/>
            </a:xfrm>
          </p:grpSpPr>
          <p:sp>
            <p:nvSpPr>
              <p:cNvPr id="169" name="Freeform 169"/>
              <p:cNvSpPr/>
              <p:nvPr/>
            </p:nvSpPr>
            <p:spPr>
              <a:xfrm>
                <a:off x="0" y="0"/>
                <a:ext cx="24739" cy="437351"/>
              </a:xfrm>
              <a:custGeom>
                <a:avLst/>
                <a:gdLst/>
                <a:ahLst/>
                <a:cxnLst/>
                <a:rect l="l" t="t" r="r" b="b"/>
                <a:pathLst>
                  <a:path w="24739" h="437351">
                    <a:moveTo>
                      <a:pt x="0" y="0"/>
                    </a:moveTo>
                    <a:lnTo>
                      <a:pt x="24739" y="0"/>
                    </a:lnTo>
                    <a:lnTo>
                      <a:pt x="24739" y="437351"/>
                    </a:lnTo>
                    <a:lnTo>
                      <a:pt x="0" y="437351"/>
                    </a:lnTo>
                    <a:close/>
                  </a:path>
                </a:pathLst>
              </a:custGeom>
              <a:solidFill>
                <a:srgbClr val="621F0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0" name="TextBox 170"/>
              <p:cNvSpPr txBox="1"/>
              <p:nvPr/>
            </p:nvSpPr>
            <p:spPr>
              <a:xfrm>
                <a:off x="0" y="-19050"/>
                <a:ext cx="24739" cy="456401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71" name="Group 171"/>
            <p:cNvGrpSpPr/>
            <p:nvPr/>
          </p:nvGrpSpPr>
          <p:grpSpPr>
            <a:xfrm>
              <a:off x="11344767" y="1332558"/>
              <a:ext cx="304622" cy="302608"/>
              <a:chOff x="0" y="0"/>
              <a:chExt cx="818211" cy="812800"/>
            </a:xfrm>
          </p:grpSpPr>
          <p:sp>
            <p:nvSpPr>
              <p:cNvPr id="172" name="Freeform 172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3" name="TextBox 173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74" name="Group 174"/>
            <p:cNvGrpSpPr/>
            <p:nvPr/>
          </p:nvGrpSpPr>
          <p:grpSpPr>
            <a:xfrm>
              <a:off x="11387757" y="1052633"/>
              <a:ext cx="418421" cy="415654"/>
              <a:chOff x="0" y="0"/>
              <a:chExt cx="818211" cy="812800"/>
            </a:xfrm>
          </p:grpSpPr>
          <p:sp>
            <p:nvSpPr>
              <p:cNvPr id="175" name="Freeform 175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B606E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6" name="TextBox 176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77" name="Group 177"/>
            <p:cNvGrpSpPr/>
            <p:nvPr/>
          </p:nvGrpSpPr>
          <p:grpSpPr>
            <a:xfrm>
              <a:off x="12449597" y="1023933"/>
              <a:ext cx="476204" cy="473055"/>
              <a:chOff x="0" y="0"/>
              <a:chExt cx="818211" cy="812800"/>
            </a:xfrm>
          </p:grpSpPr>
          <p:sp>
            <p:nvSpPr>
              <p:cNvPr id="178" name="Freeform 178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9" name="TextBox 179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80" name="Group 180"/>
            <p:cNvGrpSpPr/>
            <p:nvPr/>
          </p:nvGrpSpPr>
          <p:grpSpPr>
            <a:xfrm>
              <a:off x="11070173" y="1052633"/>
              <a:ext cx="418421" cy="415654"/>
              <a:chOff x="0" y="0"/>
              <a:chExt cx="818211" cy="812800"/>
            </a:xfrm>
          </p:grpSpPr>
          <p:sp>
            <p:nvSpPr>
              <p:cNvPr id="181" name="Freeform 181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2" name="TextBox 182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83" name="Group 183"/>
            <p:cNvGrpSpPr/>
            <p:nvPr/>
          </p:nvGrpSpPr>
          <p:grpSpPr>
            <a:xfrm>
              <a:off x="11387757" y="817718"/>
              <a:ext cx="472958" cy="469830"/>
              <a:chOff x="0" y="0"/>
              <a:chExt cx="818211" cy="812800"/>
            </a:xfrm>
          </p:grpSpPr>
          <p:sp>
            <p:nvSpPr>
              <p:cNvPr id="184" name="Freeform 184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5" name="TextBox 185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86" name="Group 186"/>
            <p:cNvGrpSpPr/>
            <p:nvPr/>
          </p:nvGrpSpPr>
          <p:grpSpPr>
            <a:xfrm>
              <a:off x="11034901" y="549544"/>
              <a:ext cx="572802" cy="569014"/>
              <a:chOff x="0" y="0"/>
              <a:chExt cx="818211" cy="812800"/>
            </a:xfrm>
          </p:grpSpPr>
          <p:sp>
            <p:nvSpPr>
              <p:cNvPr id="187" name="Freeform 187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8" name="TextBox 188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89" name="Group 189"/>
            <p:cNvGrpSpPr/>
            <p:nvPr/>
          </p:nvGrpSpPr>
          <p:grpSpPr>
            <a:xfrm>
              <a:off x="12217249" y="599135"/>
              <a:ext cx="472958" cy="469830"/>
              <a:chOff x="0" y="0"/>
              <a:chExt cx="818211" cy="812800"/>
            </a:xfrm>
          </p:grpSpPr>
          <p:sp>
            <p:nvSpPr>
              <p:cNvPr id="190" name="Freeform 190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6B405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1" name="TextBox 191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92" name="Group 192"/>
            <p:cNvGrpSpPr/>
            <p:nvPr/>
          </p:nvGrpSpPr>
          <p:grpSpPr>
            <a:xfrm>
              <a:off x="11890956" y="458286"/>
              <a:ext cx="598304" cy="594347"/>
              <a:chOff x="0" y="0"/>
              <a:chExt cx="818211" cy="812800"/>
            </a:xfrm>
          </p:grpSpPr>
          <p:sp>
            <p:nvSpPr>
              <p:cNvPr id="193" name="Freeform 193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4" name="TextBox 194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95" name="Group 195"/>
            <p:cNvGrpSpPr/>
            <p:nvPr/>
          </p:nvGrpSpPr>
          <p:grpSpPr>
            <a:xfrm>
              <a:off x="11654477" y="596319"/>
              <a:ext cx="472958" cy="469830"/>
              <a:chOff x="0" y="0"/>
              <a:chExt cx="818211" cy="812800"/>
            </a:xfrm>
          </p:grpSpPr>
          <p:sp>
            <p:nvSpPr>
              <p:cNvPr id="196" name="Freeform 196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7" name="TextBox 197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98" name="Group 198"/>
            <p:cNvGrpSpPr/>
            <p:nvPr/>
          </p:nvGrpSpPr>
          <p:grpSpPr>
            <a:xfrm>
              <a:off x="11654477" y="580373"/>
              <a:ext cx="474928" cy="471787"/>
              <a:chOff x="0" y="0"/>
              <a:chExt cx="818211" cy="812800"/>
            </a:xfrm>
          </p:grpSpPr>
          <p:sp>
            <p:nvSpPr>
              <p:cNvPr id="199" name="Freeform 199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0" name="TextBox 200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01" name="Group 201"/>
            <p:cNvGrpSpPr/>
            <p:nvPr/>
          </p:nvGrpSpPr>
          <p:grpSpPr>
            <a:xfrm>
              <a:off x="12432057" y="576632"/>
              <a:ext cx="572802" cy="569014"/>
              <a:chOff x="0" y="0"/>
              <a:chExt cx="818211" cy="812800"/>
            </a:xfrm>
          </p:grpSpPr>
          <p:sp>
            <p:nvSpPr>
              <p:cNvPr id="202" name="Freeform 202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3" name="TextBox 203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04" name="Group 204"/>
            <p:cNvGrpSpPr/>
            <p:nvPr/>
          </p:nvGrpSpPr>
          <p:grpSpPr>
            <a:xfrm>
              <a:off x="12266013" y="1287548"/>
              <a:ext cx="304622" cy="302608"/>
              <a:chOff x="0" y="0"/>
              <a:chExt cx="818211" cy="812800"/>
            </a:xfrm>
          </p:grpSpPr>
          <p:sp>
            <p:nvSpPr>
              <p:cNvPr id="205" name="Freeform 205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" name="TextBox 206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sp>
          <p:nvSpPr>
            <p:cNvPr id="207" name="Freeform 207"/>
            <p:cNvSpPr/>
            <p:nvPr/>
          </p:nvSpPr>
          <p:spPr>
            <a:xfrm>
              <a:off x="13173055" y="730953"/>
              <a:ext cx="2648563" cy="840919"/>
            </a:xfrm>
            <a:custGeom>
              <a:avLst/>
              <a:gdLst/>
              <a:ahLst/>
              <a:cxnLst/>
              <a:rect l="l" t="t" r="r" b="b"/>
              <a:pathLst>
                <a:path w="2648563" h="840919">
                  <a:moveTo>
                    <a:pt x="0" y="0"/>
                  </a:moveTo>
                  <a:lnTo>
                    <a:pt x="2648563" y="0"/>
                  </a:lnTo>
                  <a:lnTo>
                    <a:pt x="2648563" y="840919"/>
                  </a:lnTo>
                  <a:lnTo>
                    <a:pt x="0" y="840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08" name="TextBox 208"/>
            <p:cNvSpPr txBox="1"/>
            <p:nvPr/>
          </p:nvSpPr>
          <p:spPr>
            <a:xfrm>
              <a:off x="7063219" y="1611727"/>
              <a:ext cx="2589312" cy="3964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75"/>
                </a:lnSpc>
              </a:pPr>
              <a:r>
                <a:rPr lang="en-US" sz="1767">
                  <a:solidFill>
                    <a:srgbClr val="FE5117"/>
                  </a:solidFill>
                  <a:latin typeface="Aleppo"/>
                  <a:ea typeface="Aleppo"/>
                  <a:cs typeface="Aleppo"/>
                  <a:sym typeface="Aleppo"/>
                </a:rPr>
                <a:t>JP’25</a:t>
              </a:r>
            </a:p>
          </p:txBody>
        </p:sp>
        <p:sp>
          <p:nvSpPr>
            <p:cNvPr id="209" name="TextBox 209"/>
            <p:cNvSpPr txBox="1"/>
            <p:nvPr/>
          </p:nvSpPr>
          <p:spPr>
            <a:xfrm>
              <a:off x="4995896" y="777914"/>
              <a:ext cx="3165509" cy="1439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64"/>
                </a:lnSpc>
              </a:pPr>
              <a:r>
                <a:rPr lang="en-US" sz="4246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LEARNING</a:t>
              </a:r>
            </a:p>
            <a:p>
              <a:pPr algn="l">
                <a:lnSpc>
                  <a:spcPts val="3864"/>
                </a:lnSpc>
              </a:pPr>
              <a:r>
                <a:rPr lang="en-US" sz="4246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ABOUT </a:t>
              </a:r>
            </a:p>
          </p:txBody>
        </p:sp>
        <p:sp>
          <p:nvSpPr>
            <p:cNvPr id="210" name="Freeform 210"/>
            <p:cNvSpPr/>
            <p:nvPr/>
          </p:nvSpPr>
          <p:spPr>
            <a:xfrm>
              <a:off x="13212652" y="1517522"/>
              <a:ext cx="2648563" cy="840919"/>
            </a:xfrm>
            <a:custGeom>
              <a:avLst/>
              <a:gdLst/>
              <a:ahLst/>
              <a:cxnLst/>
              <a:rect l="l" t="t" r="r" b="b"/>
              <a:pathLst>
                <a:path w="2648563" h="840919">
                  <a:moveTo>
                    <a:pt x="0" y="0"/>
                  </a:moveTo>
                  <a:lnTo>
                    <a:pt x="2648563" y="0"/>
                  </a:lnTo>
                  <a:lnTo>
                    <a:pt x="2648563" y="840918"/>
                  </a:lnTo>
                  <a:lnTo>
                    <a:pt x="0" y="840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211" name="Group 211"/>
            <p:cNvGrpSpPr/>
            <p:nvPr/>
          </p:nvGrpSpPr>
          <p:grpSpPr>
            <a:xfrm>
              <a:off x="19820125" y="336445"/>
              <a:ext cx="4492127" cy="2072057"/>
              <a:chOff x="0" y="0"/>
              <a:chExt cx="1414837" cy="652614"/>
            </a:xfrm>
          </p:grpSpPr>
          <p:sp>
            <p:nvSpPr>
              <p:cNvPr id="212" name="Freeform 212"/>
              <p:cNvSpPr/>
              <p:nvPr/>
            </p:nvSpPr>
            <p:spPr>
              <a:xfrm>
                <a:off x="0" y="0"/>
                <a:ext cx="1414837" cy="652614"/>
              </a:xfrm>
              <a:custGeom>
                <a:avLst/>
                <a:gdLst/>
                <a:ahLst/>
                <a:cxnLst/>
                <a:rect l="l" t="t" r="r" b="b"/>
                <a:pathLst>
                  <a:path w="1414837" h="652614">
                    <a:moveTo>
                      <a:pt x="0" y="0"/>
                    </a:moveTo>
                    <a:lnTo>
                      <a:pt x="1414837" y="0"/>
                    </a:lnTo>
                    <a:lnTo>
                      <a:pt x="1414837" y="652614"/>
                    </a:lnTo>
                    <a:lnTo>
                      <a:pt x="0" y="652614"/>
                    </a:lnTo>
                    <a:close/>
                  </a:path>
                </a:pathLst>
              </a:custGeom>
              <a:solidFill>
                <a:srgbClr val="63C8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3" name="TextBox 213"/>
              <p:cNvSpPr txBox="1"/>
              <p:nvPr/>
            </p:nvSpPr>
            <p:spPr>
              <a:xfrm>
                <a:off x="0" y="-19050"/>
                <a:ext cx="1414837" cy="671664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14" name="Group 214"/>
            <p:cNvGrpSpPr/>
            <p:nvPr/>
          </p:nvGrpSpPr>
          <p:grpSpPr>
            <a:xfrm>
              <a:off x="17613024" y="199836"/>
              <a:ext cx="2207101" cy="2215321"/>
              <a:chOff x="0" y="0"/>
              <a:chExt cx="1310734" cy="1315616"/>
            </a:xfrm>
          </p:grpSpPr>
          <p:sp>
            <p:nvSpPr>
              <p:cNvPr id="215" name="Freeform 215"/>
              <p:cNvSpPr/>
              <p:nvPr/>
            </p:nvSpPr>
            <p:spPr>
              <a:xfrm>
                <a:off x="0" y="0"/>
                <a:ext cx="1310734" cy="1315616"/>
              </a:xfrm>
              <a:custGeom>
                <a:avLst/>
                <a:gdLst/>
                <a:ahLst/>
                <a:cxnLst/>
                <a:rect l="l" t="t" r="r" b="b"/>
                <a:pathLst>
                  <a:path w="1310734" h="1315616">
                    <a:moveTo>
                      <a:pt x="0" y="0"/>
                    </a:moveTo>
                    <a:lnTo>
                      <a:pt x="1310734" y="0"/>
                    </a:lnTo>
                    <a:lnTo>
                      <a:pt x="1310734" y="1315616"/>
                    </a:lnTo>
                    <a:lnTo>
                      <a:pt x="0" y="1315616"/>
                    </a:lnTo>
                    <a:close/>
                  </a:path>
                </a:pathLst>
              </a:custGeom>
              <a:solidFill>
                <a:srgbClr val="D4202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" name="TextBox 216"/>
              <p:cNvSpPr txBox="1"/>
              <p:nvPr/>
            </p:nvSpPr>
            <p:spPr>
              <a:xfrm>
                <a:off x="0" y="-19050"/>
                <a:ext cx="1310734" cy="1334666"/>
              </a:xfrm>
              <a:prstGeom prst="rect">
                <a:avLst/>
              </a:prstGeom>
            </p:spPr>
            <p:txBody>
              <a:bodyPr lIns="14771" tIns="14771" rIns="14771" bIns="14771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sp>
          <p:nvSpPr>
            <p:cNvPr id="217" name="Freeform 217"/>
            <p:cNvSpPr/>
            <p:nvPr/>
          </p:nvSpPr>
          <p:spPr>
            <a:xfrm>
              <a:off x="17768083" y="306698"/>
              <a:ext cx="1931493" cy="1970911"/>
            </a:xfrm>
            <a:custGeom>
              <a:avLst/>
              <a:gdLst/>
              <a:ahLst/>
              <a:cxnLst/>
              <a:rect l="l" t="t" r="r" b="b"/>
              <a:pathLst>
                <a:path w="1931493" h="1970911">
                  <a:moveTo>
                    <a:pt x="0" y="0"/>
                  </a:moveTo>
                  <a:lnTo>
                    <a:pt x="1931494" y="0"/>
                  </a:lnTo>
                  <a:lnTo>
                    <a:pt x="1931494" y="1970911"/>
                  </a:lnTo>
                  <a:lnTo>
                    <a:pt x="0" y="1970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18" name="Freeform 218"/>
            <p:cNvSpPr/>
            <p:nvPr/>
          </p:nvSpPr>
          <p:spPr>
            <a:xfrm rot="288810">
              <a:off x="17872681" y="438539"/>
              <a:ext cx="1722299" cy="1707229"/>
            </a:xfrm>
            <a:custGeom>
              <a:avLst/>
              <a:gdLst/>
              <a:ahLst/>
              <a:cxnLst/>
              <a:rect l="l" t="t" r="r" b="b"/>
              <a:pathLst>
                <a:path w="1722299" h="1707229">
                  <a:moveTo>
                    <a:pt x="0" y="0"/>
                  </a:moveTo>
                  <a:lnTo>
                    <a:pt x="1722298" y="0"/>
                  </a:lnTo>
                  <a:lnTo>
                    <a:pt x="1722298" y="1707229"/>
                  </a:lnTo>
                  <a:lnTo>
                    <a:pt x="0" y="1707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219" name="Group 219"/>
            <p:cNvGrpSpPr/>
            <p:nvPr/>
          </p:nvGrpSpPr>
          <p:grpSpPr>
            <a:xfrm>
              <a:off x="24055576" y="0"/>
              <a:ext cx="2404302" cy="2404302"/>
              <a:chOff x="0" y="0"/>
              <a:chExt cx="812800" cy="812800"/>
            </a:xfrm>
          </p:grpSpPr>
          <p:sp>
            <p:nvSpPr>
              <p:cNvPr id="220" name="Freeform 2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1" name="TextBox 221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441"/>
                  </a:lnSpc>
                </a:pPr>
                <a:endParaRPr/>
              </a:p>
            </p:txBody>
          </p:sp>
        </p:grpSp>
        <p:sp>
          <p:nvSpPr>
            <p:cNvPr id="222" name="Freeform 222"/>
            <p:cNvSpPr/>
            <p:nvPr/>
          </p:nvSpPr>
          <p:spPr>
            <a:xfrm>
              <a:off x="24146324" y="115188"/>
              <a:ext cx="2204648" cy="2204648"/>
            </a:xfrm>
            <a:custGeom>
              <a:avLst/>
              <a:gdLst/>
              <a:ahLst/>
              <a:cxnLst/>
              <a:rect l="l" t="t" r="r" b="b"/>
              <a:pathLst>
                <a:path w="2204648" h="2204648">
                  <a:moveTo>
                    <a:pt x="0" y="0"/>
                  </a:moveTo>
                  <a:lnTo>
                    <a:pt x="2204649" y="0"/>
                  </a:lnTo>
                  <a:lnTo>
                    <a:pt x="2204649" y="2204649"/>
                  </a:lnTo>
                  <a:lnTo>
                    <a:pt x="0" y="2204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223" name="Group 223"/>
            <p:cNvGrpSpPr/>
            <p:nvPr/>
          </p:nvGrpSpPr>
          <p:grpSpPr>
            <a:xfrm>
              <a:off x="15469643" y="195580"/>
              <a:ext cx="2175241" cy="2219577"/>
              <a:chOff x="0" y="0"/>
              <a:chExt cx="685112" cy="699076"/>
            </a:xfrm>
          </p:grpSpPr>
          <p:sp>
            <p:nvSpPr>
              <p:cNvPr id="224" name="Freeform 224"/>
              <p:cNvSpPr/>
              <p:nvPr/>
            </p:nvSpPr>
            <p:spPr>
              <a:xfrm>
                <a:off x="0" y="0"/>
                <a:ext cx="685112" cy="699076"/>
              </a:xfrm>
              <a:custGeom>
                <a:avLst/>
                <a:gdLst/>
                <a:ahLst/>
                <a:cxnLst/>
                <a:rect l="l" t="t" r="r" b="b"/>
                <a:pathLst>
                  <a:path w="685112" h="699076">
                    <a:moveTo>
                      <a:pt x="0" y="0"/>
                    </a:moveTo>
                    <a:lnTo>
                      <a:pt x="685112" y="0"/>
                    </a:lnTo>
                    <a:lnTo>
                      <a:pt x="685112" y="699076"/>
                    </a:lnTo>
                    <a:lnTo>
                      <a:pt x="0" y="699076"/>
                    </a:lnTo>
                    <a:close/>
                  </a:path>
                </a:pathLst>
              </a:custGeom>
              <a:solidFill>
                <a:srgbClr val="14427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" name="TextBox 225"/>
              <p:cNvSpPr txBox="1"/>
              <p:nvPr/>
            </p:nvSpPr>
            <p:spPr>
              <a:xfrm>
                <a:off x="0" y="-19050"/>
                <a:ext cx="685112" cy="718126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sp>
          <p:nvSpPr>
            <p:cNvPr id="226" name="Freeform 226"/>
            <p:cNvSpPr/>
            <p:nvPr/>
          </p:nvSpPr>
          <p:spPr>
            <a:xfrm>
              <a:off x="15677896" y="280131"/>
              <a:ext cx="1758736" cy="2030287"/>
            </a:xfrm>
            <a:custGeom>
              <a:avLst/>
              <a:gdLst/>
              <a:ahLst/>
              <a:cxnLst/>
              <a:rect l="l" t="t" r="r" b="b"/>
              <a:pathLst>
                <a:path w="1758736" h="2030287">
                  <a:moveTo>
                    <a:pt x="0" y="0"/>
                  </a:moveTo>
                  <a:lnTo>
                    <a:pt x="1758736" y="0"/>
                  </a:lnTo>
                  <a:lnTo>
                    <a:pt x="1758736" y="2030288"/>
                  </a:lnTo>
                  <a:lnTo>
                    <a:pt x="0" y="2030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227" name="Group 227"/>
            <p:cNvGrpSpPr/>
            <p:nvPr/>
          </p:nvGrpSpPr>
          <p:grpSpPr>
            <a:xfrm>
              <a:off x="26431790" y="108674"/>
              <a:ext cx="2156582" cy="2222174"/>
              <a:chOff x="0" y="0"/>
              <a:chExt cx="679236" cy="699894"/>
            </a:xfrm>
          </p:grpSpPr>
          <p:sp>
            <p:nvSpPr>
              <p:cNvPr id="228" name="Freeform 228"/>
              <p:cNvSpPr/>
              <p:nvPr/>
            </p:nvSpPr>
            <p:spPr>
              <a:xfrm>
                <a:off x="0" y="0"/>
                <a:ext cx="679236" cy="699894"/>
              </a:xfrm>
              <a:custGeom>
                <a:avLst/>
                <a:gdLst/>
                <a:ahLst/>
                <a:cxnLst/>
                <a:rect l="l" t="t" r="r" b="b"/>
                <a:pathLst>
                  <a:path w="679236" h="699894">
                    <a:moveTo>
                      <a:pt x="0" y="0"/>
                    </a:moveTo>
                    <a:lnTo>
                      <a:pt x="679236" y="0"/>
                    </a:lnTo>
                    <a:lnTo>
                      <a:pt x="679236" y="699894"/>
                    </a:lnTo>
                    <a:lnTo>
                      <a:pt x="0" y="699894"/>
                    </a:ln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9" name="TextBox 229"/>
              <p:cNvSpPr txBox="1"/>
              <p:nvPr/>
            </p:nvSpPr>
            <p:spPr>
              <a:xfrm>
                <a:off x="0" y="-19050"/>
                <a:ext cx="679236" cy="718944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30" name="Group 230"/>
            <p:cNvGrpSpPr/>
            <p:nvPr/>
          </p:nvGrpSpPr>
          <p:grpSpPr>
            <a:xfrm>
              <a:off x="28603101" y="123649"/>
              <a:ext cx="2370590" cy="2280653"/>
              <a:chOff x="0" y="0"/>
              <a:chExt cx="727495" cy="699894"/>
            </a:xfrm>
          </p:grpSpPr>
          <p:sp>
            <p:nvSpPr>
              <p:cNvPr id="231" name="Freeform 231"/>
              <p:cNvSpPr/>
              <p:nvPr/>
            </p:nvSpPr>
            <p:spPr>
              <a:xfrm>
                <a:off x="0" y="0"/>
                <a:ext cx="727495" cy="699894"/>
              </a:xfrm>
              <a:custGeom>
                <a:avLst/>
                <a:gdLst/>
                <a:ahLst/>
                <a:cxnLst/>
                <a:rect l="l" t="t" r="r" b="b"/>
                <a:pathLst>
                  <a:path w="727495" h="699894">
                    <a:moveTo>
                      <a:pt x="0" y="0"/>
                    </a:moveTo>
                    <a:lnTo>
                      <a:pt x="727495" y="0"/>
                    </a:lnTo>
                    <a:lnTo>
                      <a:pt x="727495" y="699894"/>
                    </a:lnTo>
                    <a:lnTo>
                      <a:pt x="0" y="699894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2" name="TextBox 232"/>
              <p:cNvSpPr txBox="1"/>
              <p:nvPr/>
            </p:nvSpPr>
            <p:spPr>
              <a:xfrm>
                <a:off x="0" y="-19050"/>
                <a:ext cx="727495" cy="718944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33" name="Group 233"/>
            <p:cNvGrpSpPr/>
            <p:nvPr/>
          </p:nvGrpSpPr>
          <p:grpSpPr>
            <a:xfrm>
              <a:off x="26375946" y="100226"/>
              <a:ext cx="2227156" cy="2304076"/>
              <a:chOff x="0" y="0"/>
              <a:chExt cx="1374245" cy="1421708"/>
            </a:xfrm>
          </p:grpSpPr>
          <p:sp>
            <p:nvSpPr>
              <p:cNvPr id="234" name="Freeform 234"/>
              <p:cNvSpPr/>
              <p:nvPr/>
            </p:nvSpPr>
            <p:spPr>
              <a:xfrm>
                <a:off x="0" y="0"/>
                <a:ext cx="1374245" cy="1421708"/>
              </a:xfrm>
              <a:custGeom>
                <a:avLst/>
                <a:gdLst/>
                <a:ahLst/>
                <a:cxnLst/>
                <a:rect l="l" t="t" r="r" b="b"/>
                <a:pathLst>
                  <a:path w="1374245" h="1421708">
                    <a:moveTo>
                      <a:pt x="0" y="0"/>
                    </a:moveTo>
                    <a:lnTo>
                      <a:pt x="1374245" y="0"/>
                    </a:lnTo>
                    <a:lnTo>
                      <a:pt x="1374245" y="1421708"/>
                    </a:lnTo>
                    <a:lnTo>
                      <a:pt x="0" y="1421708"/>
                    </a:lnTo>
                    <a:close/>
                  </a:path>
                </a:pathLst>
              </a:custGeom>
              <a:solidFill>
                <a:srgbClr val="2C74B3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5" name="TextBox 235"/>
              <p:cNvSpPr txBox="1"/>
              <p:nvPr/>
            </p:nvSpPr>
            <p:spPr>
              <a:xfrm>
                <a:off x="0" y="-19050"/>
                <a:ext cx="1374245" cy="1440758"/>
              </a:xfrm>
              <a:prstGeom prst="rect">
                <a:avLst/>
              </a:prstGeom>
            </p:spPr>
            <p:txBody>
              <a:bodyPr lIns="10703" tIns="10703" rIns="10703" bIns="10703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36" name="Group 236"/>
            <p:cNvGrpSpPr/>
            <p:nvPr/>
          </p:nvGrpSpPr>
          <p:grpSpPr>
            <a:xfrm>
              <a:off x="27597078" y="947584"/>
              <a:ext cx="304622" cy="302608"/>
              <a:chOff x="0" y="0"/>
              <a:chExt cx="818211" cy="812800"/>
            </a:xfrm>
          </p:grpSpPr>
          <p:sp>
            <p:nvSpPr>
              <p:cNvPr id="237" name="Freeform 237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5B394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8" name="TextBox 238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39" name="Group 239"/>
            <p:cNvGrpSpPr/>
            <p:nvPr/>
          </p:nvGrpSpPr>
          <p:grpSpPr>
            <a:xfrm>
              <a:off x="26958238" y="617428"/>
              <a:ext cx="719891" cy="715130"/>
              <a:chOff x="0" y="0"/>
              <a:chExt cx="818211" cy="812800"/>
            </a:xfrm>
          </p:grpSpPr>
          <p:sp>
            <p:nvSpPr>
              <p:cNvPr id="240" name="Freeform 240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1" name="TextBox 241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42" name="Group 242"/>
            <p:cNvGrpSpPr/>
            <p:nvPr/>
          </p:nvGrpSpPr>
          <p:grpSpPr>
            <a:xfrm>
              <a:off x="27395680" y="974993"/>
              <a:ext cx="129127" cy="1429309"/>
              <a:chOff x="0" y="0"/>
              <a:chExt cx="77140" cy="853869"/>
            </a:xfrm>
          </p:grpSpPr>
          <p:sp>
            <p:nvSpPr>
              <p:cNvPr id="243" name="Freeform 243"/>
              <p:cNvSpPr/>
              <p:nvPr/>
            </p:nvSpPr>
            <p:spPr>
              <a:xfrm>
                <a:off x="0" y="0"/>
                <a:ext cx="77140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77140" h="853869">
                    <a:moveTo>
                      <a:pt x="0" y="0"/>
                    </a:moveTo>
                    <a:lnTo>
                      <a:pt x="77140" y="0"/>
                    </a:lnTo>
                    <a:lnTo>
                      <a:pt x="77140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4" name="TextBox 244"/>
              <p:cNvSpPr txBox="1"/>
              <p:nvPr/>
            </p:nvSpPr>
            <p:spPr>
              <a:xfrm>
                <a:off x="0" y="-19050"/>
                <a:ext cx="77140" cy="872919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45" name="Group 245"/>
            <p:cNvGrpSpPr/>
            <p:nvPr/>
          </p:nvGrpSpPr>
          <p:grpSpPr>
            <a:xfrm>
              <a:off x="27477682" y="1124731"/>
              <a:ext cx="418421" cy="415654"/>
              <a:chOff x="0" y="0"/>
              <a:chExt cx="818211" cy="812800"/>
            </a:xfrm>
          </p:grpSpPr>
          <p:sp>
            <p:nvSpPr>
              <p:cNvPr id="246" name="Freeform 246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6B405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7" name="TextBox 247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48" name="Group 248"/>
            <p:cNvGrpSpPr/>
            <p:nvPr/>
          </p:nvGrpSpPr>
          <p:grpSpPr>
            <a:xfrm>
              <a:off x="26877466" y="1174291"/>
              <a:ext cx="483133" cy="479938"/>
              <a:chOff x="0" y="0"/>
              <a:chExt cx="818211" cy="812800"/>
            </a:xfrm>
          </p:grpSpPr>
          <p:sp>
            <p:nvSpPr>
              <p:cNvPr id="249" name="Freeform 249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0" name="TextBox 250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51" name="Group 251"/>
            <p:cNvGrpSpPr/>
            <p:nvPr/>
          </p:nvGrpSpPr>
          <p:grpSpPr>
            <a:xfrm>
              <a:off x="27735656" y="1011685"/>
              <a:ext cx="418421" cy="415654"/>
              <a:chOff x="0" y="0"/>
              <a:chExt cx="818211" cy="812800"/>
            </a:xfrm>
          </p:grpSpPr>
          <p:sp>
            <p:nvSpPr>
              <p:cNvPr id="252" name="Freeform 252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3" name="TextBox 253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54" name="Group 254"/>
            <p:cNvGrpSpPr/>
            <p:nvPr/>
          </p:nvGrpSpPr>
          <p:grpSpPr>
            <a:xfrm rot="2107347">
              <a:off x="27617897" y="782606"/>
              <a:ext cx="58154" cy="783369"/>
              <a:chOff x="0" y="0"/>
              <a:chExt cx="34741" cy="467984"/>
            </a:xfrm>
          </p:grpSpPr>
          <p:sp>
            <p:nvSpPr>
              <p:cNvPr id="255" name="Freeform 255"/>
              <p:cNvSpPr/>
              <p:nvPr/>
            </p:nvSpPr>
            <p:spPr>
              <a:xfrm>
                <a:off x="0" y="0"/>
                <a:ext cx="34741" cy="467984"/>
              </a:xfrm>
              <a:custGeom>
                <a:avLst/>
                <a:gdLst/>
                <a:ahLst/>
                <a:cxnLst/>
                <a:rect l="l" t="t" r="r" b="b"/>
                <a:pathLst>
                  <a:path w="34741" h="467984">
                    <a:moveTo>
                      <a:pt x="0" y="0"/>
                    </a:moveTo>
                    <a:lnTo>
                      <a:pt x="34741" y="0"/>
                    </a:lnTo>
                    <a:lnTo>
                      <a:pt x="34741" y="467984"/>
                    </a:lnTo>
                    <a:lnTo>
                      <a:pt x="0" y="467984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6" name="TextBox 256"/>
              <p:cNvSpPr txBox="1"/>
              <p:nvPr/>
            </p:nvSpPr>
            <p:spPr>
              <a:xfrm>
                <a:off x="0" y="-19050"/>
                <a:ext cx="34741" cy="487034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57" name="Group 257"/>
            <p:cNvGrpSpPr/>
            <p:nvPr/>
          </p:nvGrpSpPr>
          <p:grpSpPr>
            <a:xfrm rot="-1991349">
              <a:off x="27232399" y="1297314"/>
              <a:ext cx="44115" cy="684418"/>
              <a:chOff x="0" y="0"/>
              <a:chExt cx="26355" cy="408871"/>
            </a:xfrm>
          </p:grpSpPr>
          <p:sp>
            <p:nvSpPr>
              <p:cNvPr id="258" name="Freeform 258"/>
              <p:cNvSpPr/>
              <p:nvPr/>
            </p:nvSpPr>
            <p:spPr>
              <a:xfrm>
                <a:off x="0" y="0"/>
                <a:ext cx="26355" cy="408871"/>
              </a:xfrm>
              <a:custGeom>
                <a:avLst/>
                <a:gdLst/>
                <a:ahLst/>
                <a:cxnLst/>
                <a:rect l="l" t="t" r="r" b="b"/>
                <a:pathLst>
                  <a:path w="26355" h="408871">
                    <a:moveTo>
                      <a:pt x="0" y="0"/>
                    </a:moveTo>
                    <a:lnTo>
                      <a:pt x="26355" y="0"/>
                    </a:lnTo>
                    <a:lnTo>
                      <a:pt x="26355" y="408871"/>
                    </a:lnTo>
                    <a:lnTo>
                      <a:pt x="0" y="40887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9" name="TextBox 259"/>
              <p:cNvSpPr txBox="1"/>
              <p:nvPr/>
            </p:nvSpPr>
            <p:spPr>
              <a:xfrm>
                <a:off x="0" y="-19050"/>
                <a:ext cx="26355" cy="427921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60" name="Group 260"/>
            <p:cNvGrpSpPr/>
            <p:nvPr/>
          </p:nvGrpSpPr>
          <p:grpSpPr>
            <a:xfrm rot="4531487">
              <a:off x="27779679" y="1001077"/>
              <a:ext cx="31400" cy="300671"/>
              <a:chOff x="0" y="0"/>
              <a:chExt cx="18758" cy="179621"/>
            </a:xfrm>
          </p:grpSpPr>
          <p:sp>
            <p:nvSpPr>
              <p:cNvPr id="261" name="Freeform 261"/>
              <p:cNvSpPr/>
              <p:nvPr/>
            </p:nvSpPr>
            <p:spPr>
              <a:xfrm>
                <a:off x="0" y="0"/>
                <a:ext cx="18758" cy="179621"/>
              </a:xfrm>
              <a:custGeom>
                <a:avLst/>
                <a:gdLst/>
                <a:ahLst/>
                <a:cxnLst/>
                <a:rect l="l" t="t" r="r" b="b"/>
                <a:pathLst>
                  <a:path w="18758" h="179621">
                    <a:moveTo>
                      <a:pt x="0" y="0"/>
                    </a:moveTo>
                    <a:lnTo>
                      <a:pt x="18758" y="0"/>
                    </a:lnTo>
                    <a:lnTo>
                      <a:pt x="18758" y="179621"/>
                    </a:lnTo>
                    <a:lnTo>
                      <a:pt x="0" y="17962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2" name="TextBox 262"/>
              <p:cNvSpPr txBox="1"/>
              <p:nvPr/>
            </p:nvSpPr>
            <p:spPr>
              <a:xfrm>
                <a:off x="0" y="-19050"/>
                <a:ext cx="18758" cy="198671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63" name="Group 263"/>
            <p:cNvGrpSpPr/>
            <p:nvPr/>
          </p:nvGrpSpPr>
          <p:grpSpPr>
            <a:xfrm>
              <a:off x="27460243" y="974993"/>
              <a:ext cx="64563" cy="1429309"/>
              <a:chOff x="0" y="0"/>
              <a:chExt cx="38570" cy="853869"/>
            </a:xfrm>
          </p:grpSpPr>
          <p:sp>
            <p:nvSpPr>
              <p:cNvPr id="264" name="Freeform 264"/>
              <p:cNvSpPr/>
              <p:nvPr/>
            </p:nvSpPr>
            <p:spPr>
              <a:xfrm>
                <a:off x="0" y="0"/>
                <a:ext cx="38570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38570" h="853869">
                    <a:moveTo>
                      <a:pt x="0" y="0"/>
                    </a:moveTo>
                    <a:lnTo>
                      <a:pt x="38570" y="0"/>
                    </a:lnTo>
                    <a:lnTo>
                      <a:pt x="38570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621F0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5" name="TextBox 265"/>
              <p:cNvSpPr txBox="1"/>
              <p:nvPr/>
            </p:nvSpPr>
            <p:spPr>
              <a:xfrm>
                <a:off x="0" y="-19050"/>
                <a:ext cx="38570" cy="872919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66" name="Group 266"/>
            <p:cNvGrpSpPr/>
            <p:nvPr/>
          </p:nvGrpSpPr>
          <p:grpSpPr>
            <a:xfrm rot="2107347">
              <a:off x="27647867" y="798668"/>
              <a:ext cx="41411" cy="732090"/>
              <a:chOff x="0" y="0"/>
              <a:chExt cx="24739" cy="437351"/>
            </a:xfrm>
          </p:grpSpPr>
          <p:sp>
            <p:nvSpPr>
              <p:cNvPr id="267" name="Freeform 267"/>
              <p:cNvSpPr/>
              <p:nvPr/>
            </p:nvSpPr>
            <p:spPr>
              <a:xfrm>
                <a:off x="0" y="0"/>
                <a:ext cx="24739" cy="437351"/>
              </a:xfrm>
              <a:custGeom>
                <a:avLst/>
                <a:gdLst/>
                <a:ahLst/>
                <a:cxnLst/>
                <a:rect l="l" t="t" r="r" b="b"/>
                <a:pathLst>
                  <a:path w="24739" h="437351">
                    <a:moveTo>
                      <a:pt x="0" y="0"/>
                    </a:moveTo>
                    <a:lnTo>
                      <a:pt x="24739" y="0"/>
                    </a:lnTo>
                    <a:lnTo>
                      <a:pt x="24739" y="437351"/>
                    </a:lnTo>
                    <a:lnTo>
                      <a:pt x="0" y="437351"/>
                    </a:lnTo>
                    <a:close/>
                  </a:path>
                </a:pathLst>
              </a:custGeom>
              <a:solidFill>
                <a:srgbClr val="621F0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8" name="TextBox 268"/>
              <p:cNvSpPr txBox="1"/>
              <p:nvPr/>
            </p:nvSpPr>
            <p:spPr>
              <a:xfrm>
                <a:off x="0" y="-19050"/>
                <a:ext cx="24739" cy="456401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69" name="Group 269"/>
            <p:cNvGrpSpPr/>
            <p:nvPr/>
          </p:nvGrpSpPr>
          <p:grpSpPr>
            <a:xfrm>
              <a:off x="26814410" y="1332558"/>
              <a:ext cx="304622" cy="302608"/>
              <a:chOff x="0" y="0"/>
              <a:chExt cx="818211" cy="812800"/>
            </a:xfrm>
          </p:grpSpPr>
          <p:sp>
            <p:nvSpPr>
              <p:cNvPr id="270" name="Freeform 270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1" name="TextBox 271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72" name="Group 272"/>
            <p:cNvGrpSpPr/>
            <p:nvPr/>
          </p:nvGrpSpPr>
          <p:grpSpPr>
            <a:xfrm>
              <a:off x="26857400" y="1052633"/>
              <a:ext cx="418421" cy="415654"/>
              <a:chOff x="0" y="0"/>
              <a:chExt cx="818211" cy="812800"/>
            </a:xfrm>
          </p:grpSpPr>
          <p:sp>
            <p:nvSpPr>
              <p:cNvPr id="273" name="Freeform 273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B606E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4" name="TextBox 274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75" name="Group 275"/>
            <p:cNvGrpSpPr/>
            <p:nvPr/>
          </p:nvGrpSpPr>
          <p:grpSpPr>
            <a:xfrm>
              <a:off x="27919241" y="1023933"/>
              <a:ext cx="476204" cy="473055"/>
              <a:chOff x="0" y="0"/>
              <a:chExt cx="818211" cy="812800"/>
            </a:xfrm>
          </p:grpSpPr>
          <p:sp>
            <p:nvSpPr>
              <p:cNvPr id="276" name="Freeform 276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7" name="TextBox 277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78" name="Group 278"/>
            <p:cNvGrpSpPr/>
            <p:nvPr/>
          </p:nvGrpSpPr>
          <p:grpSpPr>
            <a:xfrm>
              <a:off x="26539817" y="1052633"/>
              <a:ext cx="418421" cy="415654"/>
              <a:chOff x="0" y="0"/>
              <a:chExt cx="818211" cy="812800"/>
            </a:xfrm>
          </p:grpSpPr>
          <p:sp>
            <p:nvSpPr>
              <p:cNvPr id="279" name="Freeform 279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0" name="TextBox 280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81" name="Group 281"/>
            <p:cNvGrpSpPr/>
            <p:nvPr/>
          </p:nvGrpSpPr>
          <p:grpSpPr>
            <a:xfrm>
              <a:off x="26857400" y="817718"/>
              <a:ext cx="472958" cy="469830"/>
              <a:chOff x="0" y="0"/>
              <a:chExt cx="818211" cy="812800"/>
            </a:xfrm>
          </p:grpSpPr>
          <p:sp>
            <p:nvSpPr>
              <p:cNvPr id="282" name="Freeform 282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3" name="TextBox 283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84" name="Group 284"/>
            <p:cNvGrpSpPr/>
            <p:nvPr/>
          </p:nvGrpSpPr>
          <p:grpSpPr>
            <a:xfrm>
              <a:off x="26504544" y="549544"/>
              <a:ext cx="572802" cy="569014"/>
              <a:chOff x="0" y="0"/>
              <a:chExt cx="818211" cy="812800"/>
            </a:xfrm>
          </p:grpSpPr>
          <p:sp>
            <p:nvSpPr>
              <p:cNvPr id="285" name="Freeform 285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6" name="TextBox 286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87" name="Group 287"/>
            <p:cNvGrpSpPr/>
            <p:nvPr/>
          </p:nvGrpSpPr>
          <p:grpSpPr>
            <a:xfrm>
              <a:off x="27686893" y="599135"/>
              <a:ext cx="472958" cy="469830"/>
              <a:chOff x="0" y="0"/>
              <a:chExt cx="818211" cy="812800"/>
            </a:xfrm>
          </p:grpSpPr>
          <p:sp>
            <p:nvSpPr>
              <p:cNvPr id="288" name="Freeform 288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6B405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9" name="TextBox 289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90" name="Group 290"/>
            <p:cNvGrpSpPr/>
            <p:nvPr/>
          </p:nvGrpSpPr>
          <p:grpSpPr>
            <a:xfrm>
              <a:off x="27360599" y="458286"/>
              <a:ext cx="598304" cy="594347"/>
              <a:chOff x="0" y="0"/>
              <a:chExt cx="818211" cy="812800"/>
            </a:xfrm>
          </p:grpSpPr>
          <p:sp>
            <p:nvSpPr>
              <p:cNvPr id="291" name="Freeform 291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2" name="TextBox 292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93" name="Group 293"/>
            <p:cNvGrpSpPr/>
            <p:nvPr/>
          </p:nvGrpSpPr>
          <p:grpSpPr>
            <a:xfrm>
              <a:off x="27124120" y="596319"/>
              <a:ext cx="472958" cy="469830"/>
              <a:chOff x="0" y="0"/>
              <a:chExt cx="818211" cy="812800"/>
            </a:xfrm>
          </p:grpSpPr>
          <p:sp>
            <p:nvSpPr>
              <p:cNvPr id="294" name="Freeform 294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5" name="TextBox 295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96" name="Group 296"/>
            <p:cNvGrpSpPr/>
            <p:nvPr/>
          </p:nvGrpSpPr>
          <p:grpSpPr>
            <a:xfrm>
              <a:off x="27124120" y="580373"/>
              <a:ext cx="474928" cy="471787"/>
              <a:chOff x="0" y="0"/>
              <a:chExt cx="818211" cy="812800"/>
            </a:xfrm>
          </p:grpSpPr>
          <p:sp>
            <p:nvSpPr>
              <p:cNvPr id="297" name="Freeform 297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8" name="TextBox 298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99" name="Group 299"/>
            <p:cNvGrpSpPr/>
            <p:nvPr/>
          </p:nvGrpSpPr>
          <p:grpSpPr>
            <a:xfrm>
              <a:off x="27901701" y="576632"/>
              <a:ext cx="572802" cy="569014"/>
              <a:chOff x="0" y="0"/>
              <a:chExt cx="818211" cy="812800"/>
            </a:xfrm>
          </p:grpSpPr>
          <p:sp>
            <p:nvSpPr>
              <p:cNvPr id="300" name="Freeform 300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1" name="TextBox 301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302" name="Group 302"/>
            <p:cNvGrpSpPr/>
            <p:nvPr/>
          </p:nvGrpSpPr>
          <p:grpSpPr>
            <a:xfrm>
              <a:off x="27735656" y="1287548"/>
              <a:ext cx="304622" cy="302608"/>
              <a:chOff x="0" y="0"/>
              <a:chExt cx="818211" cy="812800"/>
            </a:xfrm>
          </p:grpSpPr>
          <p:sp>
            <p:nvSpPr>
              <p:cNvPr id="303" name="Freeform 303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4" name="TextBox 304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sp>
          <p:nvSpPr>
            <p:cNvPr id="305" name="Freeform 305"/>
            <p:cNvSpPr/>
            <p:nvPr/>
          </p:nvSpPr>
          <p:spPr>
            <a:xfrm>
              <a:off x="28642698" y="730953"/>
              <a:ext cx="2648563" cy="840919"/>
            </a:xfrm>
            <a:custGeom>
              <a:avLst/>
              <a:gdLst/>
              <a:ahLst/>
              <a:cxnLst/>
              <a:rect l="l" t="t" r="r" b="b"/>
              <a:pathLst>
                <a:path w="2648563" h="840919">
                  <a:moveTo>
                    <a:pt x="0" y="0"/>
                  </a:moveTo>
                  <a:lnTo>
                    <a:pt x="2648563" y="0"/>
                  </a:lnTo>
                  <a:lnTo>
                    <a:pt x="2648563" y="840919"/>
                  </a:lnTo>
                  <a:lnTo>
                    <a:pt x="0" y="840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06" name="TextBox 306"/>
            <p:cNvSpPr txBox="1"/>
            <p:nvPr/>
          </p:nvSpPr>
          <p:spPr>
            <a:xfrm>
              <a:off x="22532862" y="1611727"/>
              <a:ext cx="2589312" cy="3964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75"/>
                </a:lnSpc>
              </a:pPr>
              <a:r>
                <a:rPr lang="en-US" sz="1767">
                  <a:solidFill>
                    <a:srgbClr val="FE5117"/>
                  </a:solidFill>
                  <a:latin typeface="Aleppo"/>
                  <a:ea typeface="Aleppo"/>
                  <a:cs typeface="Aleppo"/>
                  <a:sym typeface="Aleppo"/>
                </a:rPr>
                <a:t>JP’25</a:t>
              </a:r>
            </a:p>
          </p:txBody>
        </p:sp>
        <p:sp>
          <p:nvSpPr>
            <p:cNvPr id="307" name="TextBox 307"/>
            <p:cNvSpPr txBox="1"/>
            <p:nvPr/>
          </p:nvSpPr>
          <p:spPr>
            <a:xfrm>
              <a:off x="20465539" y="777914"/>
              <a:ext cx="3165509" cy="1439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64"/>
                </a:lnSpc>
              </a:pPr>
              <a:r>
                <a:rPr lang="en-US" sz="4246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LEARNING</a:t>
              </a:r>
            </a:p>
            <a:p>
              <a:pPr algn="l">
                <a:lnSpc>
                  <a:spcPts val="3864"/>
                </a:lnSpc>
              </a:pPr>
              <a:r>
                <a:rPr lang="en-US" sz="4246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ABOUT </a:t>
              </a:r>
            </a:p>
          </p:txBody>
        </p:sp>
        <p:sp>
          <p:nvSpPr>
            <p:cNvPr id="308" name="Freeform 308"/>
            <p:cNvSpPr/>
            <p:nvPr/>
          </p:nvSpPr>
          <p:spPr>
            <a:xfrm>
              <a:off x="28682295" y="1517522"/>
              <a:ext cx="2648563" cy="840919"/>
            </a:xfrm>
            <a:custGeom>
              <a:avLst/>
              <a:gdLst/>
              <a:ahLst/>
              <a:cxnLst/>
              <a:rect l="l" t="t" r="r" b="b"/>
              <a:pathLst>
                <a:path w="2648563" h="840919">
                  <a:moveTo>
                    <a:pt x="0" y="0"/>
                  </a:moveTo>
                  <a:lnTo>
                    <a:pt x="2648563" y="0"/>
                  </a:lnTo>
                  <a:lnTo>
                    <a:pt x="2648563" y="840918"/>
                  </a:lnTo>
                  <a:lnTo>
                    <a:pt x="0" y="840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09" name="Freeform 309"/>
          <p:cNvSpPr/>
          <p:nvPr/>
        </p:nvSpPr>
        <p:spPr>
          <a:xfrm>
            <a:off x="0" y="2025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alphaModFix amt="25000"/>
            </a:blip>
            <a:stretch>
              <a:fillRect t="-38888" b="-38888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10" name="Group 310"/>
          <p:cNvGrpSpPr/>
          <p:nvPr/>
        </p:nvGrpSpPr>
        <p:grpSpPr>
          <a:xfrm>
            <a:off x="482145" y="982666"/>
            <a:ext cx="4248025" cy="1052743"/>
            <a:chOff x="0" y="0"/>
            <a:chExt cx="1118821" cy="277266"/>
          </a:xfrm>
        </p:grpSpPr>
        <p:sp>
          <p:nvSpPr>
            <p:cNvPr id="311" name="Freeform 311"/>
            <p:cNvSpPr/>
            <p:nvPr/>
          </p:nvSpPr>
          <p:spPr>
            <a:xfrm>
              <a:off x="0" y="0"/>
              <a:ext cx="1118821" cy="277266"/>
            </a:xfrm>
            <a:custGeom>
              <a:avLst/>
              <a:gdLst/>
              <a:ahLst/>
              <a:cxnLst/>
              <a:rect l="l" t="t" r="r" b="b"/>
              <a:pathLst>
                <a:path w="1118821" h="277266">
                  <a:moveTo>
                    <a:pt x="138633" y="0"/>
                  </a:moveTo>
                  <a:lnTo>
                    <a:pt x="980189" y="0"/>
                  </a:lnTo>
                  <a:cubicBezTo>
                    <a:pt x="1016956" y="0"/>
                    <a:pt x="1052218" y="14606"/>
                    <a:pt x="1078217" y="40605"/>
                  </a:cubicBezTo>
                  <a:cubicBezTo>
                    <a:pt x="1104216" y="66603"/>
                    <a:pt x="1118821" y="101865"/>
                    <a:pt x="1118821" y="138633"/>
                  </a:cubicBezTo>
                  <a:lnTo>
                    <a:pt x="1118821" y="138633"/>
                  </a:lnTo>
                  <a:cubicBezTo>
                    <a:pt x="1118821" y="215198"/>
                    <a:pt x="1056753" y="277266"/>
                    <a:pt x="980189" y="277266"/>
                  </a:cubicBezTo>
                  <a:lnTo>
                    <a:pt x="138633" y="277266"/>
                  </a:lnTo>
                  <a:cubicBezTo>
                    <a:pt x="62068" y="277266"/>
                    <a:pt x="0" y="215198"/>
                    <a:pt x="0" y="138633"/>
                  </a:cubicBezTo>
                  <a:lnTo>
                    <a:pt x="0" y="138633"/>
                  </a:lnTo>
                  <a:cubicBezTo>
                    <a:pt x="0" y="62068"/>
                    <a:pt x="62068" y="0"/>
                    <a:pt x="138633" y="0"/>
                  </a:cubicBezTo>
                  <a:close/>
                </a:path>
              </a:pathLst>
            </a:custGeom>
            <a:solidFill>
              <a:srgbClr val="D4202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12" name="TextBox 312"/>
            <p:cNvSpPr txBox="1"/>
            <p:nvPr/>
          </p:nvSpPr>
          <p:spPr>
            <a:xfrm>
              <a:off x="0" y="-142875"/>
              <a:ext cx="1118821" cy="4201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65"/>
                </a:lnSpc>
              </a:pPr>
              <a:endParaRPr/>
            </a:p>
          </p:txBody>
        </p:sp>
      </p:grpSp>
      <p:sp>
        <p:nvSpPr>
          <p:cNvPr id="313" name="TextBox 313"/>
          <p:cNvSpPr txBox="1"/>
          <p:nvPr/>
        </p:nvSpPr>
        <p:spPr>
          <a:xfrm>
            <a:off x="545597" y="1193809"/>
            <a:ext cx="4121120" cy="744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43"/>
              </a:lnSpc>
            </a:pPr>
            <a:r>
              <a:rPr lang="en-US" sz="4901">
                <a:solidFill>
                  <a:srgbClr val="FFFFFF"/>
                </a:solidFill>
                <a:latin typeface="Adumu Regular"/>
                <a:ea typeface="Adumu Regular"/>
                <a:cs typeface="Adumu Regular"/>
                <a:sym typeface="Adumu Regular"/>
              </a:rPr>
              <a:t>TÍTULO</a:t>
            </a:r>
          </a:p>
        </p:txBody>
      </p:sp>
      <p:sp>
        <p:nvSpPr>
          <p:cNvPr id="314" name="TextBox 314"/>
          <p:cNvSpPr txBox="1"/>
          <p:nvPr/>
        </p:nvSpPr>
        <p:spPr>
          <a:xfrm>
            <a:off x="830802" y="2435459"/>
            <a:ext cx="2893461" cy="430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92"/>
              </a:lnSpc>
            </a:pPr>
            <a:r>
              <a:rPr lang="en-US" sz="283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Corpo</a:t>
            </a:r>
          </a:p>
        </p:txBody>
      </p:sp>
      <p:sp>
        <p:nvSpPr>
          <p:cNvPr id="315" name="TextBox 315"/>
          <p:cNvSpPr txBox="1"/>
          <p:nvPr/>
        </p:nvSpPr>
        <p:spPr>
          <a:xfrm>
            <a:off x="11722233" y="4171106"/>
            <a:ext cx="3935405" cy="1654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5"/>
              </a:lnSpc>
            </a:pPr>
            <a:r>
              <a:rPr lang="en-US" sz="385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Imagens ou informações adicionais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98064" y="586567"/>
            <a:ext cx="9091871" cy="8816443"/>
          </a:xfrm>
          <a:custGeom>
            <a:avLst/>
            <a:gdLst/>
            <a:ahLst/>
            <a:cxnLst/>
            <a:rect l="l" t="t" r="r" b="b"/>
            <a:pathLst>
              <a:path w="9091871" h="8816443">
                <a:moveTo>
                  <a:pt x="0" y="0"/>
                </a:moveTo>
                <a:lnTo>
                  <a:pt x="9091872" y="0"/>
                </a:lnTo>
                <a:lnTo>
                  <a:pt x="9091872" y="8816444"/>
                </a:lnTo>
                <a:lnTo>
                  <a:pt x="0" y="88164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4809" r="-23934" b="-177140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9144000" y="-319117"/>
            <a:ext cx="9144000" cy="10869111"/>
            <a:chOff x="0" y="0"/>
            <a:chExt cx="2408296" cy="28626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08296" cy="2862646"/>
            </a:xfrm>
            <a:custGeom>
              <a:avLst/>
              <a:gdLst/>
              <a:ahLst/>
              <a:cxnLst/>
              <a:rect l="l" t="t" r="r" b="b"/>
              <a:pathLst>
                <a:path w="2408296" h="2862646">
                  <a:moveTo>
                    <a:pt x="0" y="0"/>
                  </a:moveTo>
                  <a:lnTo>
                    <a:pt x="2408296" y="0"/>
                  </a:lnTo>
                  <a:lnTo>
                    <a:pt x="2408296" y="2862646"/>
                  </a:lnTo>
                  <a:lnTo>
                    <a:pt x="0" y="2862646"/>
                  </a:lnTo>
                  <a:close/>
                </a:path>
              </a:pathLst>
            </a:custGeom>
            <a:solidFill>
              <a:srgbClr val="2C74B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408296" cy="29102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480925" y="9909645"/>
            <a:ext cx="27960305" cy="2323930"/>
            <a:chOff x="0" y="0"/>
            <a:chExt cx="37280407" cy="3098574"/>
          </a:xfrm>
        </p:grpSpPr>
        <p:grpSp>
          <p:nvGrpSpPr>
            <p:cNvPr id="7" name="Group 7"/>
            <p:cNvGrpSpPr/>
            <p:nvPr/>
          </p:nvGrpSpPr>
          <p:grpSpPr>
            <a:xfrm>
              <a:off x="15833213" y="170821"/>
              <a:ext cx="2778639" cy="2778639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18330" tIns="18330" rIns="18330" bIns="18330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15443402" y="426543"/>
              <a:ext cx="1380766" cy="850897"/>
            </a:xfrm>
            <a:custGeom>
              <a:avLst/>
              <a:gdLst/>
              <a:ahLst/>
              <a:cxnLst/>
              <a:rect l="l" t="t" r="r" b="b"/>
              <a:pathLst>
                <a:path w="1380766" h="850897">
                  <a:moveTo>
                    <a:pt x="0" y="0"/>
                  </a:moveTo>
                  <a:lnTo>
                    <a:pt x="1380766" y="0"/>
                  </a:lnTo>
                  <a:lnTo>
                    <a:pt x="1380766" y="850897"/>
                  </a:lnTo>
                  <a:lnTo>
                    <a:pt x="0" y="850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7518828" y="983678"/>
              <a:ext cx="1389320" cy="856168"/>
            </a:xfrm>
            <a:custGeom>
              <a:avLst/>
              <a:gdLst/>
              <a:ahLst/>
              <a:cxnLst/>
              <a:rect l="l" t="t" r="r" b="b"/>
              <a:pathLst>
                <a:path w="1389320" h="856168">
                  <a:moveTo>
                    <a:pt x="0" y="0"/>
                  </a:moveTo>
                  <a:lnTo>
                    <a:pt x="1389319" y="0"/>
                  </a:lnTo>
                  <a:lnTo>
                    <a:pt x="1389319" y="856169"/>
                  </a:lnTo>
                  <a:lnTo>
                    <a:pt x="0" y="856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6129508" y="1680795"/>
              <a:ext cx="1389320" cy="856168"/>
            </a:xfrm>
            <a:custGeom>
              <a:avLst/>
              <a:gdLst/>
              <a:ahLst/>
              <a:cxnLst/>
              <a:rect l="l" t="t" r="r" b="b"/>
              <a:pathLst>
                <a:path w="1389320" h="856168">
                  <a:moveTo>
                    <a:pt x="0" y="0"/>
                  </a:moveTo>
                  <a:lnTo>
                    <a:pt x="1389320" y="0"/>
                  </a:lnTo>
                  <a:lnTo>
                    <a:pt x="1389320" y="856168"/>
                  </a:lnTo>
                  <a:lnTo>
                    <a:pt x="0" y="8561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13088171" y="170821"/>
              <a:ext cx="2760322" cy="2702085"/>
              <a:chOff x="0" y="0"/>
              <a:chExt cx="802801" cy="785863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02801" cy="785863"/>
              </a:xfrm>
              <a:custGeom>
                <a:avLst/>
                <a:gdLst/>
                <a:ahLst/>
                <a:cxnLst/>
                <a:rect l="l" t="t" r="r" b="b"/>
                <a:pathLst>
                  <a:path w="802801" h="785863">
                    <a:moveTo>
                      <a:pt x="0" y="0"/>
                    </a:moveTo>
                    <a:lnTo>
                      <a:pt x="802801" y="0"/>
                    </a:lnTo>
                    <a:lnTo>
                      <a:pt x="802801" y="785863"/>
                    </a:lnTo>
                    <a:lnTo>
                      <a:pt x="0" y="785863"/>
                    </a:lnTo>
                    <a:close/>
                  </a:path>
                </a:pathLst>
              </a:custGeom>
              <a:solidFill>
                <a:srgbClr val="049F5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28575"/>
                <a:ext cx="802801" cy="814438"/>
              </a:xfrm>
              <a:prstGeom prst="rect">
                <a:avLst/>
              </a:prstGeom>
            </p:spPr>
            <p:txBody>
              <a:bodyPr lIns="20637" tIns="20637" rIns="20637" bIns="20637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13650410" y="216434"/>
              <a:ext cx="1517788" cy="1517788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2912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14409304" y="1278428"/>
              <a:ext cx="143096" cy="1594478"/>
              <a:chOff x="0" y="0"/>
              <a:chExt cx="76630" cy="85386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76630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76630" h="853869">
                    <a:moveTo>
                      <a:pt x="0" y="0"/>
                    </a:moveTo>
                    <a:lnTo>
                      <a:pt x="76630" y="0"/>
                    </a:lnTo>
                    <a:lnTo>
                      <a:pt x="76630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28575"/>
                <a:ext cx="76630" cy="882444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14411704" y="606138"/>
              <a:ext cx="606199" cy="606199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6A63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3805381" y="738319"/>
              <a:ext cx="829538" cy="829538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B13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14591369" y="909238"/>
              <a:ext cx="966277" cy="966277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B13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3413401" y="1102950"/>
              <a:ext cx="966277" cy="966277"/>
              <a:chOff x="0" y="0"/>
              <a:chExt cx="812800" cy="8128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6A63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 rot="2107347">
              <a:off x="14657594" y="1063809"/>
              <a:ext cx="60380" cy="873894"/>
              <a:chOff x="0" y="0"/>
              <a:chExt cx="32335" cy="467984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32335" cy="467984"/>
              </a:xfrm>
              <a:custGeom>
                <a:avLst/>
                <a:gdLst/>
                <a:ahLst/>
                <a:cxnLst/>
                <a:rect l="l" t="t" r="r" b="b"/>
                <a:pathLst>
                  <a:path w="32335" h="467984">
                    <a:moveTo>
                      <a:pt x="0" y="0"/>
                    </a:moveTo>
                    <a:lnTo>
                      <a:pt x="32335" y="0"/>
                    </a:lnTo>
                    <a:lnTo>
                      <a:pt x="32335" y="467984"/>
                    </a:lnTo>
                    <a:lnTo>
                      <a:pt x="0" y="467984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-28575"/>
                <a:ext cx="32335" cy="496559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 rot="-1991349">
              <a:off x="14230011" y="1637995"/>
              <a:ext cx="45585" cy="763509"/>
              <a:chOff x="0" y="0"/>
              <a:chExt cx="24412" cy="408871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24412" cy="408871"/>
              </a:xfrm>
              <a:custGeom>
                <a:avLst/>
                <a:gdLst/>
                <a:ahLst/>
                <a:cxnLst/>
                <a:rect l="l" t="t" r="r" b="b"/>
                <a:pathLst>
                  <a:path w="24412" h="408871">
                    <a:moveTo>
                      <a:pt x="0" y="0"/>
                    </a:moveTo>
                    <a:lnTo>
                      <a:pt x="24412" y="0"/>
                    </a:lnTo>
                    <a:lnTo>
                      <a:pt x="24412" y="408871"/>
                    </a:lnTo>
                    <a:lnTo>
                      <a:pt x="0" y="40887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0" y="-28575"/>
                <a:ext cx="24412" cy="437446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 rot="4531487">
              <a:off x="14834730" y="1308665"/>
              <a:ext cx="35028" cy="333139"/>
              <a:chOff x="0" y="0"/>
              <a:chExt cx="18758" cy="178401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8758" cy="178401"/>
              </a:xfrm>
              <a:custGeom>
                <a:avLst/>
                <a:gdLst/>
                <a:ahLst/>
                <a:cxnLst/>
                <a:rect l="l" t="t" r="r" b="b"/>
                <a:pathLst>
                  <a:path w="18758" h="178401">
                    <a:moveTo>
                      <a:pt x="0" y="0"/>
                    </a:moveTo>
                    <a:lnTo>
                      <a:pt x="18758" y="0"/>
                    </a:lnTo>
                    <a:lnTo>
                      <a:pt x="18758" y="178401"/>
                    </a:lnTo>
                    <a:lnTo>
                      <a:pt x="0" y="17840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28575"/>
                <a:ext cx="18758" cy="206976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2701318" y="167096"/>
              <a:ext cx="2702085" cy="2702085"/>
              <a:chOff x="0" y="0"/>
              <a:chExt cx="812800" cy="8128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EBD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17825" tIns="17825" rIns="17825" bIns="17825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46" name="Freeform 46"/>
            <p:cNvSpPr/>
            <p:nvPr/>
          </p:nvSpPr>
          <p:spPr>
            <a:xfrm>
              <a:off x="3453553" y="212836"/>
              <a:ext cx="1197615" cy="2610606"/>
            </a:xfrm>
            <a:custGeom>
              <a:avLst/>
              <a:gdLst/>
              <a:ahLst/>
              <a:cxnLst/>
              <a:rect l="l" t="t" r="r" b="b"/>
              <a:pathLst>
                <a:path w="1197615" h="2610606">
                  <a:moveTo>
                    <a:pt x="0" y="0"/>
                  </a:moveTo>
                  <a:lnTo>
                    <a:pt x="1197615" y="0"/>
                  </a:lnTo>
                  <a:lnTo>
                    <a:pt x="1197615" y="2610606"/>
                  </a:lnTo>
                  <a:lnTo>
                    <a:pt x="0" y="2610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47" name="Group 47"/>
            <p:cNvGrpSpPr/>
            <p:nvPr/>
          </p:nvGrpSpPr>
          <p:grpSpPr>
            <a:xfrm>
              <a:off x="5403403" y="167096"/>
              <a:ext cx="2628607" cy="2628607"/>
              <a:chOff x="0" y="0"/>
              <a:chExt cx="812800" cy="81280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17340" tIns="17340" rIns="17340" bIns="17340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50" name="Freeform 50"/>
            <p:cNvSpPr/>
            <p:nvPr/>
          </p:nvSpPr>
          <p:spPr>
            <a:xfrm>
              <a:off x="5403403" y="167096"/>
              <a:ext cx="2628607" cy="2628607"/>
            </a:xfrm>
            <a:custGeom>
              <a:avLst/>
              <a:gdLst/>
              <a:ahLst/>
              <a:cxnLst/>
              <a:rect l="l" t="t" r="r" b="b"/>
              <a:pathLst>
                <a:path w="2628607" h="2628607">
                  <a:moveTo>
                    <a:pt x="0" y="0"/>
                  </a:moveTo>
                  <a:lnTo>
                    <a:pt x="2628607" y="0"/>
                  </a:lnTo>
                  <a:lnTo>
                    <a:pt x="2628607" y="2628608"/>
                  </a:lnTo>
                  <a:lnTo>
                    <a:pt x="0" y="26286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51" name="Group 51"/>
            <p:cNvGrpSpPr/>
            <p:nvPr/>
          </p:nvGrpSpPr>
          <p:grpSpPr>
            <a:xfrm>
              <a:off x="7957937" y="170821"/>
              <a:ext cx="5236106" cy="2537481"/>
              <a:chOff x="0" y="0"/>
              <a:chExt cx="1397860" cy="677420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1397860" cy="677420"/>
              </a:xfrm>
              <a:custGeom>
                <a:avLst/>
                <a:gdLst/>
                <a:ahLst/>
                <a:cxnLst/>
                <a:rect l="l" t="t" r="r" b="b"/>
                <a:pathLst>
                  <a:path w="1397860" h="677420">
                    <a:moveTo>
                      <a:pt x="0" y="0"/>
                    </a:moveTo>
                    <a:lnTo>
                      <a:pt x="1397860" y="0"/>
                    </a:lnTo>
                    <a:lnTo>
                      <a:pt x="1397860" y="677420"/>
                    </a:lnTo>
                    <a:lnTo>
                      <a:pt x="0" y="677420"/>
                    </a:lnTo>
                    <a:close/>
                  </a:path>
                </a:pathLst>
              </a:custGeom>
              <a:solidFill>
                <a:srgbClr val="D4202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3" name="TextBox 53"/>
              <p:cNvSpPr txBox="1"/>
              <p:nvPr/>
            </p:nvSpPr>
            <p:spPr>
              <a:xfrm>
                <a:off x="0" y="-28575"/>
                <a:ext cx="1397860" cy="705995"/>
              </a:xfrm>
              <a:prstGeom prst="rect">
                <a:avLst/>
              </a:prstGeom>
            </p:spPr>
            <p:txBody>
              <a:bodyPr lIns="20084" tIns="20084" rIns="20084" bIns="20084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32697" y="160038"/>
              <a:ext cx="2709020" cy="2618601"/>
              <a:chOff x="0" y="0"/>
              <a:chExt cx="723215" cy="699076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723215" cy="699076"/>
              </a:xfrm>
              <a:custGeom>
                <a:avLst/>
                <a:gdLst/>
                <a:ahLst/>
                <a:cxnLst/>
                <a:rect l="l" t="t" r="r" b="b"/>
                <a:pathLst>
                  <a:path w="723215" h="699076">
                    <a:moveTo>
                      <a:pt x="0" y="0"/>
                    </a:moveTo>
                    <a:lnTo>
                      <a:pt x="723215" y="0"/>
                    </a:lnTo>
                    <a:lnTo>
                      <a:pt x="723215" y="699076"/>
                    </a:lnTo>
                    <a:lnTo>
                      <a:pt x="0" y="699076"/>
                    </a:lnTo>
                    <a:close/>
                  </a:path>
                </a:pathLst>
              </a:custGeom>
              <a:solidFill>
                <a:srgbClr val="049F5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6" name="TextBox 56"/>
              <p:cNvSpPr txBox="1"/>
              <p:nvPr/>
            </p:nvSpPr>
            <p:spPr>
              <a:xfrm>
                <a:off x="0" y="-28575"/>
                <a:ext cx="723215" cy="727651"/>
              </a:xfrm>
              <a:prstGeom prst="rect">
                <a:avLst/>
              </a:prstGeom>
            </p:spPr>
            <p:txBody>
              <a:bodyPr lIns="20084" tIns="20084" rIns="20084" bIns="20084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sp>
          <p:nvSpPr>
            <p:cNvPr id="57" name="Freeform 57"/>
            <p:cNvSpPr/>
            <p:nvPr/>
          </p:nvSpPr>
          <p:spPr>
            <a:xfrm>
              <a:off x="439452" y="432813"/>
              <a:ext cx="2151259" cy="2151259"/>
            </a:xfrm>
            <a:custGeom>
              <a:avLst/>
              <a:gdLst/>
              <a:ahLst/>
              <a:cxnLst/>
              <a:rect l="l" t="t" r="r" b="b"/>
              <a:pathLst>
                <a:path w="2151259" h="2151259">
                  <a:moveTo>
                    <a:pt x="0" y="0"/>
                  </a:moveTo>
                  <a:lnTo>
                    <a:pt x="2151260" y="0"/>
                  </a:lnTo>
                  <a:lnTo>
                    <a:pt x="2151260" y="2151259"/>
                  </a:lnTo>
                  <a:lnTo>
                    <a:pt x="0" y="215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8" name="Freeform 58"/>
            <p:cNvSpPr/>
            <p:nvPr/>
          </p:nvSpPr>
          <p:spPr>
            <a:xfrm rot="-8545017">
              <a:off x="432813" y="432813"/>
              <a:ext cx="2151259" cy="2151259"/>
            </a:xfrm>
            <a:custGeom>
              <a:avLst/>
              <a:gdLst/>
              <a:ahLst/>
              <a:cxnLst/>
              <a:rect l="l" t="t" r="r" b="b"/>
              <a:pathLst>
                <a:path w="2151259" h="2151259">
                  <a:moveTo>
                    <a:pt x="0" y="0"/>
                  </a:moveTo>
                  <a:lnTo>
                    <a:pt x="2151259" y="0"/>
                  </a:lnTo>
                  <a:lnTo>
                    <a:pt x="2151259" y="2151259"/>
                  </a:lnTo>
                  <a:lnTo>
                    <a:pt x="0" y="215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11211892" y="1710914"/>
              <a:ext cx="3054805" cy="470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20"/>
                </a:lnSpc>
              </a:pPr>
              <a:r>
                <a:rPr lang="en-US" sz="2085">
                  <a:solidFill>
                    <a:srgbClr val="FE5117"/>
                  </a:solidFill>
                  <a:latin typeface="Aleppo"/>
                  <a:ea typeface="Aleppo"/>
                  <a:cs typeface="Aleppo"/>
                  <a:sym typeface="Aleppo"/>
                </a:rPr>
                <a:t>JP’25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8762253" y="652201"/>
              <a:ext cx="3296488" cy="24463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59"/>
                </a:lnSpc>
              </a:pPr>
              <a:r>
                <a:rPr lang="en-US" sz="5010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LEARNING</a:t>
              </a:r>
            </a:p>
            <a:p>
              <a:pPr algn="l">
                <a:lnSpc>
                  <a:spcPts val="4559"/>
                </a:lnSpc>
              </a:pPr>
              <a:r>
                <a:rPr lang="en-US" sz="5010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ABOUT </a:t>
              </a:r>
            </a:p>
          </p:txBody>
        </p:sp>
        <p:grpSp>
          <p:nvGrpSpPr>
            <p:cNvPr id="61" name="Group 61"/>
            <p:cNvGrpSpPr/>
            <p:nvPr/>
          </p:nvGrpSpPr>
          <p:grpSpPr>
            <a:xfrm>
              <a:off x="34205472" y="170821"/>
              <a:ext cx="2778639" cy="2778639"/>
              <a:chOff x="0" y="0"/>
              <a:chExt cx="812800" cy="812800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3" name="TextBox 6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18330" tIns="18330" rIns="18330" bIns="18330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64" name="Freeform 64"/>
            <p:cNvSpPr/>
            <p:nvPr/>
          </p:nvSpPr>
          <p:spPr>
            <a:xfrm>
              <a:off x="33815662" y="426543"/>
              <a:ext cx="1380766" cy="850897"/>
            </a:xfrm>
            <a:custGeom>
              <a:avLst/>
              <a:gdLst/>
              <a:ahLst/>
              <a:cxnLst/>
              <a:rect l="l" t="t" r="r" b="b"/>
              <a:pathLst>
                <a:path w="1380766" h="850897">
                  <a:moveTo>
                    <a:pt x="0" y="0"/>
                  </a:moveTo>
                  <a:lnTo>
                    <a:pt x="1380766" y="0"/>
                  </a:lnTo>
                  <a:lnTo>
                    <a:pt x="1380766" y="850897"/>
                  </a:lnTo>
                  <a:lnTo>
                    <a:pt x="0" y="850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5" name="Freeform 65"/>
            <p:cNvSpPr/>
            <p:nvPr/>
          </p:nvSpPr>
          <p:spPr>
            <a:xfrm>
              <a:off x="35891087" y="983678"/>
              <a:ext cx="1389320" cy="856168"/>
            </a:xfrm>
            <a:custGeom>
              <a:avLst/>
              <a:gdLst/>
              <a:ahLst/>
              <a:cxnLst/>
              <a:rect l="l" t="t" r="r" b="b"/>
              <a:pathLst>
                <a:path w="1389320" h="856168">
                  <a:moveTo>
                    <a:pt x="0" y="0"/>
                  </a:moveTo>
                  <a:lnTo>
                    <a:pt x="1389320" y="0"/>
                  </a:lnTo>
                  <a:lnTo>
                    <a:pt x="1389320" y="856169"/>
                  </a:lnTo>
                  <a:lnTo>
                    <a:pt x="0" y="856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6" name="Freeform 66"/>
            <p:cNvSpPr/>
            <p:nvPr/>
          </p:nvSpPr>
          <p:spPr>
            <a:xfrm>
              <a:off x="34501768" y="1680795"/>
              <a:ext cx="1389320" cy="856168"/>
            </a:xfrm>
            <a:custGeom>
              <a:avLst/>
              <a:gdLst/>
              <a:ahLst/>
              <a:cxnLst/>
              <a:rect l="l" t="t" r="r" b="b"/>
              <a:pathLst>
                <a:path w="1389320" h="856168">
                  <a:moveTo>
                    <a:pt x="0" y="0"/>
                  </a:moveTo>
                  <a:lnTo>
                    <a:pt x="1389319" y="0"/>
                  </a:lnTo>
                  <a:lnTo>
                    <a:pt x="1389319" y="856168"/>
                  </a:lnTo>
                  <a:lnTo>
                    <a:pt x="0" y="8561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67" name="Group 67"/>
            <p:cNvGrpSpPr/>
            <p:nvPr/>
          </p:nvGrpSpPr>
          <p:grpSpPr>
            <a:xfrm>
              <a:off x="31460431" y="170821"/>
              <a:ext cx="2760322" cy="2702085"/>
              <a:chOff x="0" y="0"/>
              <a:chExt cx="802801" cy="785863"/>
            </a:xfrm>
          </p:grpSpPr>
          <p:sp>
            <p:nvSpPr>
              <p:cNvPr id="68" name="Freeform 68"/>
              <p:cNvSpPr/>
              <p:nvPr/>
            </p:nvSpPr>
            <p:spPr>
              <a:xfrm>
                <a:off x="0" y="0"/>
                <a:ext cx="802801" cy="785863"/>
              </a:xfrm>
              <a:custGeom>
                <a:avLst/>
                <a:gdLst/>
                <a:ahLst/>
                <a:cxnLst/>
                <a:rect l="l" t="t" r="r" b="b"/>
                <a:pathLst>
                  <a:path w="802801" h="785863">
                    <a:moveTo>
                      <a:pt x="0" y="0"/>
                    </a:moveTo>
                    <a:lnTo>
                      <a:pt x="802801" y="0"/>
                    </a:lnTo>
                    <a:lnTo>
                      <a:pt x="802801" y="785863"/>
                    </a:lnTo>
                    <a:lnTo>
                      <a:pt x="0" y="785863"/>
                    </a:lnTo>
                    <a:close/>
                  </a:path>
                </a:pathLst>
              </a:custGeom>
              <a:solidFill>
                <a:srgbClr val="049F5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9" name="TextBox 69"/>
              <p:cNvSpPr txBox="1"/>
              <p:nvPr/>
            </p:nvSpPr>
            <p:spPr>
              <a:xfrm>
                <a:off x="0" y="-28575"/>
                <a:ext cx="802801" cy="814438"/>
              </a:xfrm>
              <a:prstGeom prst="rect">
                <a:avLst/>
              </a:prstGeom>
            </p:spPr>
            <p:txBody>
              <a:bodyPr lIns="20637" tIns="20637" rIns="20637" bIns="20637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70" name="Group 70"/>
            <p:cNvGrpSpPr/>
            <p:nvPr/>
          </p:nvGrpSpPr>
          <p:grpSpPr>
            <a:xfrm>
              <a:off x="32022670" y="216434"/>
              <a:ext cx="1517788" cy="1517788"/>
              <a:chOff x="0" y="0"/>
              <a:chExt cx="812800" cy="812800"/>
            </a:xfrm>
          </p:grpSpPr>
          <p:sp>
            <p:nvSpPr>
              <p:cNvPr id="71" name="Freeform 7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2912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" name="TextBox 7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73" name="Group 73"/>
            <p:cNvGrpSpPr/>
            <p:nvPr/>
          </p:nvGrpSpPr>
          <p:grpSpPr>
            <a:xfrm>
              <a:off x="32781564" y="1278428"/>
              <a:ext cx="143096" cy="1594478"/>
              <a:chOff x="0" y="0"/>
              <a:chExt cx="76630" cy="853869"/>
            </a:xfrm>
          </p:grpSpPr>
          <p:sp>
            <p:nvSpPr>
              <p:cNvPr id="74" name="Freeform 74"/>
              <p:cNvSpPr/>
              <p:nvPr/>
            </p:nvSpPr>
            <p:spPr>
              <a:xfrm>
                <a:off x="0" y="0"/>
                <a:ext cx="76630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76630" h="853869">
                    <a:moveTo>
                      <a:pt x="0" y="0"/>
                    </a:moveTo>
                    <a:lnTo>
                      <a:pt x="76630" y="0"/>
                    </a:lnTo>
                    <a:lnTo>
                      <a:pt x="76630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5" name="TextBox 75"/>
              <p:cNvSpPr txBox="1"/>
              <p:nvPr/>
            </p:nvSpPr>
            <p:spPr>
              <a:xfrm>
                <a:off x="0" y="-28575"/>
                <a:ext cx="76630" cy="882444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76" name="Group 76"/>
            <p:cNvGrpSpPr/>
            <p:nvPr/>
          </p:nvGrpSpPr>
          <p:grpSpPr>
            <a:xfrm>
              <a:off x="32783964" y="606138"/>
              <a:ext cx="606199" cy="606199"/>
              <a:chOff x="0" y="0"/>
              <a:chExt cx="812800" cy="812800"/>
            </a:xfrm>
          </p:grpSpPr>
          <p:sp>
            <p:nvSpPr>
              <p:cNvPr id="77" name="Freeform 7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6A63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8" name="TextBox 7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79" name="Group 79"/>
            <p:cNvGrpSpPr/>
            <p:nvPr/>
          </p:nvGrpSpPr>
          <p:grpSpPr>
            <a:xfrm>
              <a:off x="32177640" y="738319"/>
              <a:ext cx="829538" cy="829538"/>
              <a:chOff x="0" y="0"/>
              <a:chExt cx="812800" cy="812800"/>
            </a:xfrm>
          </p:grpSpPr>
          <p:sp>
            <p:nvSpPr>
              <p:cNvPr id="80" name="Freeform 8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B13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1" name="TextBox 8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82" name="Group 82"/>
            <p:cNvGrpSpPr/>
            <p:nvPr/>
          </p:nvGrpSpPr>
          <p:grpSpPr>
            <a:xfrm>
              <a:off x="32963628" y="909238"/>
              <a:ext cx="966277" cy="966277"/>
              <a:chOff x="0" y="0"/>
              <a:chExt cx="812800" cy="812800"/>
            </a:xfrm>
          </p:grpSpPr>
          <p:sp>
            <p:nvSpPr>
              <p:cNvPr id="83" name="Freeform 8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B13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4" name="TextBox 8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85" name="Group 85"/>
            <p:cNvGrpSpPr/>
            <p:nvPr/>
          </p:nvGrpSpPr>
          <p:grpSpPr>
            <a:xfrm>
              <a:off x="31785661" y="1102950"/>
              <a:ext cx="966277" cy="966277"/>
              <a:chOff x="0" y="0"/>
              <a:chExt cx="812800" cy="812800"/>
            </a:xfrm>
          </p:grpSpPr>
          <p:sp>
            <p:nvSpPr>
              <p:cNvPr id="86" name="Freeform 8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6A63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7" name="TextBox 8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88" name="Group 88"/>
            <p:cNvGrpSpPr/>
            <p:nvPr/>
          </p:nvGrpSpPr>
          <p:grpSpPr>
            <a:xfrm rot="2107347">
              <a:off x="33029854" y="1063809"/>
              <a:ext cx="60380" cy="873894"/>
              <a:chOff x="0" y="0"/>
              <a:chExt cx="32335" cy="467984"/>
            </a:xfrm>
          </p:grpSpPr>
          <p:sp>
            <p:nvSpPr>
              <p:cNvPr id="89" name="Freeform 89"/>
              <p:cNvSpPr/>
              <p:nvPr/>
            </p:nvSpPr>
            <p:spPr>
              <a:xfrm>
                <a:off x="0" y="0"/>
                <a:ext cx="32335" cy="467984"/>
              </a:xfrm>
              <a:custGeom>
                <a:avLst/>
                <a:gdLst/>
                <a:ahLst/>
                <a:cxnLst/>
                <a:rect l="l" t="t" r="r" b="b"/>
                <a:pathLst>
                  <a:path w="32335" h="467984">
                    <a:moveTo>
                      <a:pt x="0" y="0"/>
                    </a:moveTo>
                    <a:lnTo>
                      <a:pt x="32335" y="0"/>
                    </a:lnTo>
                    <a:lnTo>
                      <a:pt x="32335" y="467984"/>
                    </a:lnTo>
                    <a:lnTo>
                      <a:pt x="0" y="467984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" name="TextBox 90"/>
              <p:cNvSpPr txBox="1"/>
              <p:nvPr/>
            </p:nvSpPr>
            <p:spPr>
              <a:xfrm>
                <a:off x="0" y="-28575"/>
                <a:ext cx="32335" cy="496559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91" name="Group 91"/>
            <p:cNvGrpSpPr/>
            <p:nvPr/>
          </p:nvGrpSpPr>
          <p:grpSpPr>
            <a:xfrm rot="-1991349">
              <a:off x="32602271" y="1637995"/>
              <a:ext cx="45585" cy="763509"/>
              <a:chOff x="0" y="0"/>
              <a:chExt cx="24412" cy="408871"/>
            </a:xfrm>
          </p:grpSpPr>
          <p:sp>
            <p:nvSpPr>
              <p:cNvPr id="92" name="Freeform 92"/>
              <p:cNvSpPr/>
              <p:nvPr/>
            </p:nvSpPr>
            <p:spPr>
              <a:xfrm>
                <a:off x="0" y="0"/>
                <a:ext cx="24412" cy="408871"/>
              </a:xfrm>
              <a:custGeom>
                <a:avLst/>
                <a:gdLst/>
                <a:ahLst/>
                <a:cxnLst/>
                <a:rect l="l" t="t" r="r" b="b"/>
                <a:pathLst>
                  <a:path w="24412" h="408871">
                    <a:moveTo>
                      <a:pt x="0" y="0"/>
                    </a:moveTo>
                    <a:lnTo>
                      <a:pt x="24412" y="0"/>
                    </a:lnTo>
                    <a:lnTo>
                      <a:pt x="24412" y="408871"/>
                    </a:lnTo>
                    <a:lnTo>
                      <a:pt x="0" y="40887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3" name="TextBox 93"/>
              <p:cNvSpPr txBox="1"/>
              <p:nvPr/>
            </p:nvSpPr>
            <p:spPr>
              <a:xfrm>
                <a:off x="0" y="-28575"/>
                <a:ext cx="24412" cy="437446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94" name="Group 94"/>
            <p:cNvGrpSpPr/>
            <p:nvPr/>
          </p:nvGrpSpPr>
          <p:grpSpPr>
            <a:xfrm rot="4531487">
              <a:off x="33206990" y="1308665"/>
              <a:ext cx="35028" cy="333139"/>
              <a:chOff x="0" y="0"/>
              <a:chExt cx="18758" cy="178401"/>
            </a:xfrm>
          </p:grpSpPr>
          <p:sp>
            <p:nvSpPr>
              <p:cNvPr id="95" name="Freeform 95"/>
              <p:cNvSpPr/>
              <p:nvPr/>
            </p:nvSpPr>
            <p:spPr>
              <a:xfrm>
                <a:off x="0" y="0"/>
                <a:ext cx="18758" cy="178401"/>
              </a:xfrm>
              <a:custGeom>
                <a:avLst/>
                <a:gdLst/>
                <a:ahLst/>
                <a:cxnLst/>
                <a:rect l="l" t="t" r="r" b="b"/>
                <a:pathLst>
                  <a:path w="18758" h="178401">
                    <a:moveTo>
                      <a:pt x="0" y="0"/>
                    </a:moveTo>
                    <a:lnTo>
                      <a:pt x="18758" y="0"/>
                    </a:lnTo>
                    <a:lnTo>
                      <a:pt x="18758" y="178401"/>
                    </a:lnTo>
                    <a:lnTo>
                      <a:pt x="0" y="17840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6" name="TextBox 96"/>
              <p:cNvSpPr txBox="1"/>
              <p:nvPr/>
            </p:nvSpPr>
            <p:spPr>
              <a:xfrm>
                <a:off x="0" y="-28575"/>
                <a:ext cx="18758" cy="206976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97" name="Group 97"/>
            <p:cNvGrpSpPr/>
            <p:nvPr/>
          </p:nvGrpSpPr>
          <p:grpSpPr>
            <a:xfrm>
              <a:off x="21073578" y="167096"/>
              <a:ext cx="2702085" cy="2702085"/>
              <a:chOff x="0" y="0"/>
              <a:chExt cx="812800" cy="812800"/>
            </a:xfrm>
          </p:grpSpPr>
          <p:sp>
            <p:nvSpPr>
              <p:cNvPr id="98" name="Freeform 9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EBD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9" name="TextBox 99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17825" tIns="17825" rIns="17825" bIns="17825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100" name="Freeform 100"/>
            <p:cNvSpPr/>
            <p:nvPr/>
          </p:nvSpPr>
          <p:spPr>
            <a:xfrm>
              <a:off x="21825812" y="212836"/>
              <a:ext cx="1197615" cy="2610606"/>
            </a:xfrm>
            <a:custGeom>
              <a:avLst/>
              <a:gdLst/>
              <a:ahLst/>
              <a:cxnLst/>
              <a:rect l="l" t="t" r="r" b="b"/>
              <a:pathLst>
                <a:path w="1197615" h="2610606">
                  <a:moveTo>
                    <a:pt x="0" y="0"/>
                  </a:moveTo>
                  <a:lnTo>
                    <a:pt x="1197616" y="0"/>
                  </a:lnTo>
                  <a:lnTo>
                    <a:pt x="1197616" y="2610606"/>
                  </a:lnTo>
                  <a:lnTo>
                    <a:pt x="0" y="2610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101" name="Group 101"/>
            <p:cNvGrpSpPr/>
            <p:nvPr/>
          </p:nvGrpSpPr>
          <p:grpSpPr>
            <a:xfrm>
              <a:off x="23775662" y="167096"/>
              <a:ext cx="2628607" cy="2628607"/>
              <a:chOff x="0" y="0"/>
              <a:chExt cx="812800" cy="812800"/>
            </a:xfrm>
          </p:grpSpPr>
          <p:sp>
            <p:nvSpPr>
              <p:cNvPr id="102" name="Freeform 10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3" name="TextBox 10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17340" tIns="17340" rIns="17340" bIns="17340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104" name="Freeform 104"/>
            <p:cNvSpPr/>
            <p:nvPr/>
          </p:nvSpPr>
          <p:spPr>
            <a:xfrm>
              <a:off x="23775662" y="167096"/>
              <a:ext cx="2628607" cy="2628607"/>
            </a:xfrm>
            <a:custGeom>
              <a:avLst/>
              <a:gdLst/>
              <a:ahLst/>
              <a:cxnLst/>
              <a:rect l="l" t="t" r="r" b="b"/>
              <a:pathLst>
                <a:path w="2628607" h="2628607">
                  <a:moveTo>
                    <a:pt x="0" y="0"/>
                  </a:moveTo>
                  <a:lnTo>
                    <a:pt x="2628608" y="0"/>
                  </a:lnTo>
                  <a:lnTo>
                    <a:pt x="2628608" y="2628608"/>
                  </a:lnTo>
                  <a:lnTo>
                    <a:pt x="0" y="26286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105" name="Group 105"/>
            <p:cNvGrpSpPr/>
            <p:nvPr/>
          </p:nvGrpSpPr>
          <p:grpSpPr>
            <a:xfrm>
              <a:off x="26330196" y="170821"/>
              <a:ext cx="5236106" cy="2537481"/>
              <a:chOff x="0" y="0"/>
              <a:chExt cx="1397860" cy="677420"/>
            </a:xfrm>
          </p:grpSpPr>
          <p:sp>
            <p:nvSpPr>
              <p:cNvPr id="106" name="Freeform 106"/>
              <p:cNvSpPr/>
              <p:nvPr/>
            </p:nvSpPr>
            <p:spPr>
              <a:xfrm>
                <a:off x="0" y="0"/>
                <a:ext cx="1397860" cy="677420"/>
              </a:xfrm>
              <a:custGeom>
                <a:avLst/>
                <a:gdLst/>
                <a:ahLst/>
                <a:cxnLst/>
                <a:rect l="l" t="t" r="r" b="b"/>
                <a:pathLst>
                  <a:path w="1397860" h="677420">
                    <a:moveTo>
                      <a:pt x="0" y="0"/>
                    </a:moveTo>
                    <a:lnTo>
                      <a:pt x="1397860" y="0"/>
                    </a:lnTo>
                    <a:lnTo>
                      <a:pt x="1397860" y="677420"/>
                    </a:lnTo>
                    <a:lnTo>
                      <a:pt x="0" y="677420"/>
                    </a:lnTo>
                    <a:close/>
                  </a:path>
                </a:pathLst>
              </a:custGeom>
              <a:solidFill>
                <a:srgbClr val="D4202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7" name="TextBox 107"/>
              <p:cNvSpPr txBox="1"/>
              <p:nvPr/>
            </p:nvSpPr>
            <p:spPr>
              <a:xfrm>
                <a:off x="0" y="-28575"/>
                <a:ext cx="1397860" cy="705995"/>
              </a:xfrm>
              <a:prstGeom prst="rect">
                <a:avLst/>
              </a:prstGeom>
            </p:spPr>
            <p:txBody>
              <a:bodyPr lIns="20084" tIns="20084" rIns="20084" bIns="20084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108" name="Group 108"/>
            <p:cNvGrpSpPr/>
            <p:nvPr/>
          </p:nvGrpSpPr>
          <p:grpSpPr>
            <a:xfrm>
              <a:off x="18404957" y="160038"/>
              <a:ext cx="2709020" cy="2618601"/>
              <a:chOff x="0" y="0"/>
              <a:chExt cx="723215" cy="699076"/>
            </a:xfrm>
          </p:grpSpPr>
          <p:sp>
            <p:nvSpPr>
              <p:cNvPr id="109" name="Freeform 109"/>
              <p:cNvSpPr/>
              <p:nvPr/>
            </p:nvSpPr>
            <p:spPr>
              <a:xfrm>
                <a:off x="0" y="0"/>
                <a:ext cx="723215" cy="699076"/>
              </a:xfrm>
              <a:custGeom>
                <a:avLst/>
                <a:gdLst/>
                <a:ahLst/>
                <a:cxnLst/>
                <a:rect l="l" t="t" r="r" b="b"/>
                <a:pathLst>
                  <a:path w="723215" h="699076">
                    <a:moveTo>
                      <a:pt x="0" y="0"/>
                    </a:moveTo>
                    <a:lnTo>
                      <a:pt x="723215" y="0"/>
                    </a:lnTo>
                    <a:lnTo>
                      <a:pt x="723215" y="699076"/>
                    </a:lnTo>
                    <a:lnTo>
                      <a:pt x="0" y="699076"/>
                    </a:lnTo>
                    <a:close/>
                  </a:path>
                </a:pathLst>
              </a:custGeom>
              <a:solidFill>
                <a:srgbClr val="049F5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0" name="TextBox 110"/>
              <p:cNvSpPr txBox="1"/>
              <p:nvPr/>
            </p:nvSpPr>
            <p:spPr>
              <a:xfrm>
                <a:off x="0" y="-28575"/>
                <a:ext cx="723215" cy="727651"/>
              </a:xfrm>
              <a:prstGeom prst="rect">
                <a:avLst/>
              </a:prstGeom>
            </p:spPr>
            <p:txBody>
              <a:bodyPr lIns="20084" tIns="20084" rIns="20084" bIns="20084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sp>
          <p:nvSpPr>
            <p:cNvPr id="111" name="Freeform 111"/>
            <p:cNvSpPr/>
            <p:nvPr/>
          </p:nvSpPr>
          <p:spPr>
            <a:xfrm>
              <a:off x="18811712" y="432813"/>
              <a:ext cx="2151259" cy="2151259"/>
            </a:xfrm>
            <a:custGeom>
              <a:avLst/>
              <a:gdLst/>
              <a:ahLst/>
              <a:cxnLst/>
              <a:rect l="l" t="t" r="r" b="b"/>
              <a:pathLst>
                <a:path w="2151259" h="2151259">
                  <a:moveTo>
                    <a:pt x="0" y="0"/>
                  </a:moveTo>
                  <a:lnTo>
                    <a:pt x="2151259" y="0"/>
                  </a:lnTo>
                  <a:lnTo>
                    <a:pt x="2151259" y="2151259"/>
                  </a:lnTo>
                  <a:lnTo>
                    <a:pt x="0" y="215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2" name="Freeform 112"/>
            <p:cNvSpPr/>
            <p:nvPr/>
          </p:nvSpPr>
          <p:spPr>
            <a:xfrm rot="-8545017">
              <a:off x="18805072" y="432813"/>
              <a:ext cx="2151259" cy="2151259"/>
            </a:xfrm>
            <a:custGeom>
              <a:avLst/>
              <a:gdLst/>
              <a:ahLst/>
              <a:cxnLst/>
              <a:rect l="l" t="t" r="r" b="b"/>
              <a:pathLst>
                <a:path w="2151259" h="2151259">
                  <a:moveTo>
                    <a:pt x="0" y="0"/>
                  </a:moveTo>
                  <a:lnTo>
                    <a:pt x="2151259" y="0"/>
                  </a:lnTo>
                  <a:lnTo>
                    <a:pt x="2151259" y="2151259"/>
                  </a:lnTo>
                  <a:lnTo>
                    <a:pt x="0" y="215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3" name="TextBox 113"/>
            <p:cNvSpPr txBox="1"/>
            <p:nvPr/>
          </p:nvSpPr>
          <p:spPr>
            <a:xfrm>
              <a:off x="29584152" y="1710914"/>
              <a:ext cx="3054805" cy="470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20"/>
                </a:lnSpc>
              </a:pPr>
              <a:r>
                <a:rPr lang="en-US" sz="2085">
                  <a:solidFill>
                    <a:srgbClr val="FE5117"/>
                  </a:solidFill>
                  <a:latin typeface="Aleppo"/>
                  <a:ea typeface="Aleppo"/>
                  <a:cs typeface="Aleppo"/>
                  <a:sym typeface="Aleppo"/>
                </a:rPr>
                <a:t>JP’25</a:t>
              </a:r>
            </a:p>
          </p:txBody>
        </p:sp>
        <p:sp>
          <p:nvSpPr>
            <p:cNvPr id="114" name="TextBox 114"/>
            <p:cNvSpPr txBox="1"/>
            <p:nvPr/>
          </p:nvSpPr>
          <p:spPr>
            <a:xfrm>
              <a:off x="27134512" y="652201"/>
              <a:ext cx="3296488" cy="24463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59"/>
                </a:lnSpc>
              </a:pPr>
              <a:r>
                <a:rPr lang="en-US" sz="5010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LEARNING</a:t>
              </a:r>
            </a:p>
            <a:p>
              <a:pPr algn="l">
                <a:lnSpc>
                  <a:spcPts val="4559"/>
                </a:lnSpc>
              </a:pPr>
              <a:r>
                <a:rPr lang="en-US" sz="5010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ABOUT </a:t>
              </a:r>
            </a:p>
          </p:txBody>
        </p:sp>
      </p:grpSp>
      <p:grpSp>
        <p:nvGrpSpPr>
          <p:cNvPr id="115" name="Group 115"/>
          <p:cNvGrpSpPr/>
          <p:nvPr/>
        </p:nvGrpSpPr>
        <p:grpSpPr>
          <a:xfrm>
            <a:off x="-480925" y="-1224800"/>
            <a:ext cx="23498144" cy="1811367"/>
            <a:chOff x="0" y="0"/>
            <a:chExt cx="31330858" cy="2415157"/>
          </a:xfrm>
        </p:grpSpPr>
        <p:grpSp>
          <p:nvGrpSpPr>
            <p:cNvPr id="116" name="Group 116"/>
            <p:cNvGrpSpPr/>
            <p:nvPr/>
          </p:nvGrpSpPr>
          <p:grpSpPr>
            <a:xfrm>
              <a:off x="4350481" y="336445"/>
              <a:ext cx="4492127" cy="2072057"/>
              <a:chOff x="0" y="0"/>
              <a:chExt cx="1414837" cy="652614"/>
            </a:xfrm>
          </p:grpSpPr>
          <p:sp>
            <p:nvSpPr>
              <p:cNvPr id="117" name="Freeform 117"/>
              <p:cNvSpPr/>
              <p:nvPr/>
            </p:nvSpPr>
            <p:spPr>
              <a:xfrm>
                <a:off x="0" y="0"/>
                <a:ext cx="1414837" cy="652614"/>
              </a:xfrm>
              <a:custGeom>
                <a:avLst/>
                <a:gdLst/>
                <a:ahLst/>
                <a:cxnLst/>
                <a:rect l="l" t="t" r="r" b="b"/>
                <a:pathLst>
                  <a:path w="1414837" h="652614">
                    <a:moveTo>
                      <a:pt x="0" y="0"/>
                    </a:moveTo>
                    <a:lnTo>
                      <a:pt x="1414837" y="0"/>
                    </a:lnTo>
                    <a:lnTo>
                      <a:pt x="1414837" y="652614"/>
                    </a:lnTo>
                    <a:lnTo>
                      <a:pt x="0" y="652614"/>
                    </a:lnTo>
                    <a:close/>
                  </a:path>
                </a:pathLst>
              </a:custGeom>
              <a:solidFill>
                <a:srgbClr val="63C8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8" name="TextBox 118"/>
              <p:cNvSpPr txBox="1"/>
              <p:nvPr/>
            </p:nvSpPr>
            <p:spPr>
              <a:xfrm>
                <a:off x="0" y="-19050"/>
                <a:ext cx="1414837" cy="671664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19" name="Group 119"/>
            <p:cNvGrpSpPr/>
            <p:nvPr/>
          </p:nvGrpSpPr>
          <p:grpSpPr>
            <a:xfrm>
              <a:off x="2143381" y="199836"/>
              <a:ext cx="2207101" cy="2215321"/>
              <a:chOff x="0" y="0"/>
              <a:chExt cx="1310734" cy="1315616"/>
            </a:xfrm>
          </p:grpSpPr>
          <p:sp>
            <p:nvSpPr>
              <p:cNvPr id="120" name="Freeform 120"/>
              <p:cNvSpPr/>
              <p:nvPr/>
            </p:nvSpPr>
            <p:spPr>
              <a:xfrm>
                <a:off x="0" y="0"/>
                <a:ext cx="1310734" cy="1315616"/>
              </a:xfrm>
              <a:custGeom>
                <a:avLst/>
                <a:gdLst/>
                <a:ahLst/>
                <a:cxnLst/>
                <a:rect l="l" t="t" r="r" b="b"/>
                <a:pathLst>
                  <a:path w="1310734" h="1315616">
                    <a:moveTo>
                      <a:pt x="0" y="0"/>
                    </a:moveTo>
                    <a:lnTo>
                      <a:pt x="1310734" y="0"/>
                    </a:lnTo>
                    <a:lnTo>
                      <a:pt x="1310734" y="1315616"/>
                    </a:lnTo>
                    <a:lnTo>
                      <a:pt x="0" y="1315616"/>
                    </a:lnTo>
                    <a:close/>
                  </a:path>
                </a:pathLst>
              </a:custGeom>
              <a:solidFill>
                <a:srgbClr val="D4202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1" name="TextBox 121"/>
              <p:cNvSpPr txBox="1"/>
              <p:nvPr/>
            </p:nvSpPr>
            <p:spPr>
              <a:xfrm>
                <a:off x="0" y="-19050"/>
                <a:ext cx="1310734" cy="1334666"/>
              </a:xfrm>
              <a:prstGeom prst="rect">
                <a:avLst/>
              </a:prstGeom>
            </p:spPr>
            <p:txBody>
              <a:bodyPr lIns="14771" tIns="14771" rIns="14771" bIns="14771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sp>
          <p:nvSpPr>
            <p:cNvPr id="122" name="Freeform 122"/>
            <p:cNvSpPr/>
            <p:nvPr/>
          </p:nvSpPr>
          <p:spPr>
            <a:xfrm>
              <a:off x="2298440" y="306698"/>
              <a:ext cx="1931493" cy="1970911"/>
            </a:xfrm>
            <a:custGeom>
              <a:avLst/>
              <a:gdLst/>
              <a:ahLst/>
              <a:cxnLst/>
              <a:rect l="l" t="t" r="r" b="b"/>
              <a:pathLst>
                <a:path w="1931493" h="1970911">
                  <a:moveTo>
                    <a:pt x="0" y="0"/>
                  </a:moveTo>
                  <a:lnTo>
                    <a:pt x="1931493" y="0"/>
                  </a:lnTo>
                  <a:lnTo>
                    <a:pt x="1931493" y="1970911"/>
                  </a:lnTo>
                  <a:lnTo>
                    <a:pt x="0" y="1970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23" name="Freeform 123"/>
            <p:cNvSpPr/>
            <p:nvPr/>
          </p:nvSpPr>
          <p:spPr>
            <a:xfrm rot="288810">
              <a:off x="2403037" y="438539"/>
              <a:ext cx="1722299" cy="1707229"/>
            </a:xfrm>
            <a:custGeom>
              <a:avLst/>
              <a:gdLst/>
              <a:ahLst/>
              <a:cxnLst/>
              <a:rect l="l" t="t" r="r" b="b"/>
              <a:pathLst>
                <a:path w="1722299" h="1707229">
                  <a:moveTo>
                    <a:pt x="0" y="0"/>
                  </a:moveTo>
                  <a:lnTo>
                    <a:pt x="1722299" y="0"/>
                  </a:lnTo>
                  <a:lnTo>
                    <a:pt x="1722299" y="1707229"/>
                  </a:lnTo>
                  <a:lnTo>
                    <a:pt x="0" y="1707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124" name="Group 124"/>
            <p:cNvGrpSpPr/>
            <p:nvPr/>
          </p:nvGrpSpPr>
          <p:grpSpPr>
            <a:xfrm>
              <a:off x="8585932" y="0"/>
              <a:ext cx="2404302" cy="2404302"/>
              <a:chOff x="0" y="0"/>
              <a:chExt cx="812800" cy="812800"/>
            </a:xfrm>
          </p:grpSpPr>
          <p:sp>
            <p:nvSpPr>
              <p:cNvPr id="125" name="Freeform 1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6" name="TextBox 12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441"/>
                  </a:lnSpc>
                </a:pPr>
                <a:endParaRPr/>
              </a:p>
            </p:txBody>
          </p:sp>
        </p:grpSp>
        <p:sp>
          <p:nvSpPr>
            <p:cNvPr id="127" name="Freeform 127"/>
            <p:cNvSpPr/>
            <p:nvPr/>
          </p:nvSpPr>
          <p:spPr>
            <a:xfrm>
              <a:off x="8676681" y="115188"/>
              <a:ext cx="2204648" cy="2204648"/>
            </a:xfrm>
            <a:custGeom>
              <a:avLst/>
              <a:gdLst/>
              <a:ahLst/>
              <a:cxnLst/>
              <a:rect l="l" t="t" r="r" b="b"/>
              <a:pathLst>
                <a:path w="2204648" h="2204648">
                  <a:moveTo>
                    <a:pt x="0" y="0"/>
                  </a:moveTo>
                  <a:lnTo>
                    <a:pt x="2204648" y="0"/>
                  </a:lnTo>
                  <a:lnTo>
                    <a:pt x="2204648" y="2204649"/>
                  </a:lnTo>
                  <a:lnTo>
                    <a:pt x="0" y="2204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128" name="Group 128"/>
            <p:cNvGrpSpPr/>
            <p:nvPr/>
          </p:nvGrpSpPr>
          <p:grpSpPr>
            <a:xfrm>
              <a:off x="0" y="195580"/>
              <a:ext cx="2175241" cy="2219577"/>
              <a:chOff x="0" y="0"/>
              <a:chExt cx="685112" cy="699076"/>
            </a:xfrm>
          </p:grpSpPr>
          <p:sp>
            <p:nvSpPr>
              <p:cNvPr id="129" name="Freeform 129"/>
              <p:cNvSpPr/>
              <p:nvPr/>
            </p:nvSpPr>
            <p:spPr>
              <a:xfrm>
                <a:off x="0" y="0"/>
                <a:ext cx="685112" cy="699076"/>
              </a:xfrm>
              <a:custGeom>
                <a:avLst/>
                <a:gdLst/>
                <a:ahLst/>
                <a:cxnLst/>
                <a:rect l="l" t="t" r="r" b="b"/>
                <a:pathLst>
                  <a:path w="685112" h="699076">
                    <a:moveTo>
                      <a:pt x="0" y="0"/>
                    </a:moveTo>
                    <a:lnTo>
                      <a:pt x="685112" y="0"/>
                    </a:lnTo>
                    <a:lnTo>
                      <a:pt x="685112" y="699076"/>
                    </a:lnTo>
                    <a:lnTo>
                      <a:pt x="0" y="699076"/>
                    </a:lnTo>
                    <a:close/>
                  </a:path>
                </a:pathLst>
              </a:custGeom>
              <a:solidFill>
                <a:srgbClr val="2C74B3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0" name="TextBox 130"/>
              <p:cNvSpPr txBox="1"/>
              <p:nvPr/>
            </p:nvSpPr>
            <p:spPr>
              <a:xfrm>
                <a:off x="0" y="-19050"/>
                <a:ext cx="685112" cy="718126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sp>
          <p:nvSpPr>
            <p:cNvPr id="131" name="Freeform 131"/>
            <p:cNvSpPr/>
            <p:nvPr/>
          </p:nvSpPr>
          <p:spPr>
            <a:xfrm>
              <a:off x="208252" y="280131"/>
              <a:ext cx="1758736" cy="2030287"/>
            </a:xfrm>
            <a:custGeom>
              <a:avLst/>
              <a:gdLst/>
              <a:ahLst/>
              <a:cxnLst/>
              <a:rect l="l" t="t" r="r" b="b"/>
              <a:pathLst>
                <a:path w="1758736" h="2030287">
                  <a:moveTo>
                    <a:pt x="0" y="0"/>
                  </a:moveTo>
                  <a:lnTo>
                    <a:pt x="1758737" y="0"/>
                  </a:lnTo>
                  <a:lnTo>
                    <a:pt x="1758737" y="2030288"/>
                  </a:lnTo>
                  <a:lnTo>
                    <a:pt x="0" y="2030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132" name="Group 132"/>
            <p:cNvGrpSpPr/>
            <p:nvPr/>
          </p:nvGrpSpPr>
          <p:grpSpPr>
            <a:xfrm>
              <a:off x="10962147" y="108674"/>
              <a:ext cx="2156582" cy="2222174"/>
              <a:chOff x="0" y="0"/>
              <a:chExt cx="679236" cy="699894"/>
            </a:xfrm>
          </p:grpSpPr>
          <p:sp>
            <p:nvSpPr>
              <p:cNvPr id="133" name="Freeform 133"/>
              <p:cNvSpPr/>
              <p:nvPr/>
            </p:nvSpPr>
            <p:spPr>
              <a:xfrm>
                <a:off x="0" y="0"/>
                <a:ext cx="679236" cy="699894"/>
              </a:xfrm>
              <a:custGeom>
                <a:avLst/>
                <a:gdLst/>
                <a:ahLst/>
                <a:cxnLst/>
                <a:rect l="l" t="t" r="r" b="b"/>
                <a:pathLst>
                  <a:path w="679236" h="699894">
                    <a:moveTo>
                      <a:pt x="0" y="0"/>
                    </a:moveTo>
                    <a:lnTo>
                      <a:pt x="679236" y="0"/>
                    </a:lnTo>
                    <a:lnTo>
                      <a:pt x="679236" y="699894"/>
                    </a:lnTo>
                    <a:lnTo>
                      <a:pt x="0" y="699894"/>
                    </a:ln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4" name="TextBox 134"/>
              <p:cNvSpPr txBox="1"/>
              <p:nvPr/>
            </p:nvSpPr>
            <p:spPr>
              <a:xfrm>
                <a:off x="0" y="-19050"/>
                <a:ext cx="679236" cy="718944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35" name="Group 135"/>
            <p:cNvGrpSpPr/>
            <p:nvPr/>
          </p:nvGrpSpPr>
          <p:grpSpPr>
            <a:xfrm>
              <a:off x="13133458" y="123649"/>
              <a:ext cx="2370590" cy="2280653"/>
              <a:chOff x="0" y="0"/>
              <a:chExt cx="727495" cy="699894"/>
            </a:xfrm>
          </p:grpSpPr>
          <p:sp>
            <p:nvSpPr>
              <p:cNvPr id="136" name="Freeform 136"/>
              <p:cNvSpPr/>
              <p:nvPr/>
            </p:nvSpPr>
            <p:spPr>
              <a:xfrm>
                <a:off x="0" y="0"/>
                <a:ext cx="727495" cy="699894"/>
              </a:xfrm>
              <a:custGeom>
                <a:avLst/>
                <a:gdLst/>
                <a:ahLst/>
                <a:cxnLst/>
                <a:rect l="l" t="t" r="r" b="b"/>
                <a:pathLst>
                  <a:path w="727495" h="699894">
                    <a:moveTo>
                      <a:pt x="0" y="0"/>
                    </a:moveTo>
                    <a:lnTo>
                      <a:pt x="727495" y="0"/>
                    </a:lnTo>
                    <a:lnTo>
                      <a:pt x="727495" y="699894"/>
                    </a:lnTo>
                    <a:lnTo>
                      <a:pt x="0" y="699894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7" name="TextBox 137"/>
              <p:cNvSpPr txBox="1"/>
              <p:nvPr/>
            </p:nvSpPr>
            <p:spPr>
              <a:xfrm>
                <a:off x="0" y="-19050"/>
                <a:ext cx="727495" cy="718944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38" name="Group 138"/>
            <p:cNvGrpSpPr/>
            <p:nvPr/>
          </p:nvGrpSpPr>
          <p:grpSpPr>
            <a:xfrm>
              <a:off x="10906302" y="100226"/>
              <a:ext cx="2227156" cy="2304076"/>
              <a:chOff x="0" y="0"/>
              <a:chExt cx="1374245" cy="1421708"/>
            </a:xfrm>
          </p:grpSpPr>
          <p:sp>
            <p:nvSpPr>
              <p:cNvPr id="139" name="Freeform 139"/>
              <p:cNvSpPr/>
              <p:nvPr/>
            </p:nvSpPr>
            <p:spPr>
              <a:xfrm>
                <a:off x="0" y="0"/>
                <a:ext cx="1374245" cy="1421708"/>
              </a:xfrm>
              <a:custGeom>
                <a:avLst/>
                <a:gdLst/>
                <a:ahLst/>
                <a:cxnLst/>
                <a:rect l="l" t="t" r="r" b="b"/>
                <a:pathLst>
                  <a:path w="1374245" h="1421708">
                    <a:moveTo>
                      <a:pt x="0" y="0"/>
                    </a:moveTo>
                    <a:lnTo>
                      <a:pt x="1374245" y="0"/>
                    </a:lnTo>
                    <a:lnTo>
                      <a:pt x="1374245" y="1421708"/>
                    </a:lnTo>
                    <a:lnTo>
                      <a:pt x="0" y="1421708"/>
                    </a:lnTo>
                    <a:close/>
                  </a:path>
                </a:pathLst>
              </a:custGeom>
              <a:solidFill>
                <a:srgbClr val="14427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0" name="TextBox 140"/>
              <p:cNvSpPr txBox="1"/>
              <p:nvPr/>
            </p:nvSpPr>
            <p:spPr>
              <a:xfrm>
                <a:off x="0" y="-19050"/>
                <a:ext cx="1374245" cy="1440758"/>
              </a:xfrm>
              <a:prstGeom prst="rect">
                <a:avLst/>
              </a:prstGeom>
            </p:spPr>
            <p:txBody>
              <a:bodyPr lIns="10703" tIns="10703" rIns="10703" bIns="10703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41" name="Group 141"/>
            <p:cNvGrpSpPr/>
            <p:nvPr/>
          </p:nvGrpSpPr>
          <p:grpSpPr>
            <a:xfrm>
              <a:off x="12127435" y="947584"/>
              <a:ext cx="304622" cy="302608"/>
              <a:chOff x="0" y="0"/>
              <a:chExt cx="818211" cy="812800"/>
            </a:xfrm>
          </p:grpSpPr>
          <p:sp>
            <p:nvSpPr>
              <p:cNvPr id="142" name="Freeform 142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5B394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3" name="TextBox 143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44" name="Group 144"/>
            <p:cNvGrpSpPr/>
            <p:nvPr/>
          </p:nvGrpSpPr>
          <p:grpSpPr>
            <a:xfrm>
              <a:off x="11488594" y="617428"/>
              <a:ext cx="719891" cy="715130"/>
              <a:chOff x="0" y="0"/>
              <a:chExt cx="818211" cy="812800"/>
            </a:xfrm>
          </p:grpSpPr>
          <p:sp>
            <p:nvSpPr>
              <p:cNvPr id="145" name="Freeform 145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6" name="TextBox 146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47" name="Group 147"/>
            <p:cNvGrpSpPr/>
            <p:nvPr/>
          </p:nvGrpSpPr>
          <p:grpSpPr>
            <a:xfrm>
              <a:off x="11926036" y="974993"/>
              <a:ext cx="129127" cy="1429309"/>
              <a:chOff x="0" y="0"/>
              <a:chExt cx="77140" cy="853869"/>
            </a:xfrm>
          </p:grpSpPr>
          <p:sp>
            <p:nvSpPr>
              <p:cNvPr id="148" name="Freeform 148"/>
              <p:cNvSpPr/>
              <p:nvPr/>
            </p:nvSpPr>
            <p:spPr>
              <a:xfrm>
                <a:off x="0" y="0"/>
                <a:ext cx="77140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77140" h="853869">
                    <a:moveTo>
                      <a:pt x="0" y="0"/>
                    </a:moveTo>
                    <a:lnTo>
                      <a:pt x="77140" y="0"/>
                    </a:lnTo>
                    <a:lnTo>
                      <a:pt x="77140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9" name="TextBox 149"/>
              <p:cNvSpPr txBox="1"/>
              <p:nvPr/>
            </p:nvSpPr>
            <p:spPr>
              <a:xfrm>
                <a:off x="0" y="-19050"/>
                <a:ext cx="77140" cy="872919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50" name="Group 150"/>
            <p:cNvGrpSpPr/>
            <p:nvPr/>
          </p:nvGrpSpPr>
          <p:grpSpPr>
            <a:xfrm>
              <a:off x="12008039" y="1124731"/>
              <a:ext cx="418421" cy="415654"/>
              <a:chOff x="0" y="0"/>
              <a:chExt cx="818211" cy="812800"/>
            </a:xfrm>
          </p:grpSpPr>
          <p:sp>
            <p:nvSpPr>
              <p:cNvPr id="151" name="Freeform 151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6B405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2" name="TextBox 152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53" name="Group 153"/>
            <p:cNvGrpSpPr/>
            <p:nvPr/>
          </p:nvGrpSpPr>
          <p:grpSpPr>
            <a:xfrm>
              <a:off x="11407823" y="1174291"/>
              <a:ext cx="483133" cy="479938"/>
              <a:chOff x="0" y="0"/>
              <a:chExt cx="818211" cy="812800"/>
            </a:xfrm>
          </p:grpSpPr>
          <p:sp>
            <p:nvSpPr>
              <p:cNvPr id="154" name="Freeform 154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5" name="TextBox 155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56" name="Group 156"/>
            <p:cNvGrpSpPr/>
            <p:nvPr/>
          </p:nvGrpSpPr>
          <p:grpSpPr>
            <a:xfrm>
              <a:off x="12266013" y="1011685"/>
              <a:ext cx="418421" cy="415654"/>
              <a:chOff x="0" y="0"/>
              <a:chExt cx="818211" cy="812800"/>
            </a:xfrm>
          </p:grpSpPr>
          <p:sp>
            <p:nvSpPr>
              <p:cNvPr id="157" name="Freeform 157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8" name="TextBox 158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59" name="Group 159"/>
            <p:cNvGrpSpPr/>
            <p:nvPr/>
          </p:nvGrpSpPr>
          <p:grpSpPr>
            <a:xfrm rot="2107347">
              <a:off x="12148254" y="782606"/>
              <a:ext cx="58154" cy="783369"/>
              <a:chOff x="0" y="0"/>
              <a:chExt cx="34741" cy="467984"/>
            </a:xfrm>
          </p:grpSpPr>
          <p:sp>
            <p:nvSpPr>
              <p:cNvPr id="160" name="Freeform 160"/>
              <p:cNvSpPr/>
              <p:nvPr/>
            </p:nvSpPr>
            <p:spPr>
              <a:xfrm>
                <a:off x="0" y="0"/>
                <a:ext cx="34741" cy="467984"/>
              </a:xfrm>
              <a:custGeom>
                <a:avLst/>
                <a:gdLst/>
                <a:ahLst/>
                <a:cxnLst/>
                <a:rect l="l" t="t" r="r" b="b"/>
                <a:pathLst>
                  <a:path w="34741" h="467984">
                    <a:moveTo>
                      <a:pt x="0" y="0"/>
                    </a:moveTo>
                    <a:lnTo>
                      <a:pt x="34741" y="0"/>
                    </a:lnTo>
                    <a:lnTo>
                      <a:pt x="34741" y="467984"/>
                    </a:lnTo>
                    <a:lnTo>
                      <a:pt x="0" y="467984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1" name="TextBox 161"/>
              <p:cNvSpPr txBox="1"/>
              <p:nvPr/>
            </p:nvSpPr>
            <p:spPr>
              <a:xfrm>
                <a:off x="0" y="-19050"/>
                <a:ext cx="34741" cy="487034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62" name="Group 162"/>
            <p:cNvGrpSpPr/>
            <p:nvPr/>
          </p:nvGrpSpPr>
          <p:grpSpPr>
            <a:xfrm rot="-1991349">
              <a:off x="11762755" y="1297314"/>
              <a:ext cx="44115" cy="684418"/>
              <a:chOff x="0" y="0"/>
              <a:chExt cx="26355" cy="408871"/>
            </a:xfrm>
          </p:grpSpPr>
          <p:sp>
            <p:nvSpPr>
              <p:cNvPr id="163" name="Freeform 163"/>
              <p:cNvSpPr/>
              <p:nvPr/>
            </p:nvSpPr>
            <p:spPr>
              <a:xfrm>
                <a:off x="0" y="0"/>
                <a:ext cx="26355" cy="408871"/>
              </a:xfrm>
              <a:custGeom>
                <a:avLst/>
                <a:gdLst/>
                <a:ahLst/>
                <a:cxnLst/>
                <a:rect l="l" t="t" r="r" b="b"/>
                <a:pathLst>
                  <a:path w="26355" h="408871">
                    <a:moveTo>
                      <a:pt x="0" y="0"/>
                    </a:moveTo>
                    <a:lnTo>
                      <a:pt x="26355" y="0"/>
                    </a:lnTo>
                    <a:lnTo>
                      <a:pt x="26355" y="408871"/>
                    </a:lnTo>
                    <a:lnTo>
                      <a:pt x="0" y="40887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4" name="TextBox 164"/>
              <p:cNvSpPr txBox="1"/>
              <p:nvPr/>
            </p:nvSpPr>
            <p:spPr>
              <a:xfrm>
                <a:off x="0" y="-19050"/>
                <a:ext cx="26355" cy="427921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65" name="Group 165"/>
            <p:cNvGrpSpPr/>
            <p:nvPr/>
          </p:nvGrpSpPr>
          <p:grpSpPr>
            <a:xfrm rot="4531487">
              <a:off x="12310036" y="1001077"/>
              <a:ext cx="31400" cy="300671"/>
              <a:chOff x="0" y="0"/>
              <a:chExt cx="18758" cy="179621"/>
            </a:xfrm>
          </p:grpSpPr>
          <p:sp>
            <p:nvSpPr>
              <p:cNvPr id="166" name="Freeform 166"/>
              <p:cNvSpPr/>
              <p:nvPr/>
            </p:nvSpPr>
            <p:spPr>
              <a:xfrm>
                <a:off x="0" y="0"/>
                <a:ext cx="18758" cy="179621"/>
              </a:xfrm>
              <a:custGeom>
                <a:avLst/>
                <a:gdLst/>
                <a:ahLst/>
                <a:cxnLst/>
                <a:rect l="l" t="t" r="r" b="b"/>
                <a:pathLst>
                  <a:path w="18758" h="179621">
                    <a:moveTo>
                      <a:pt x="0" y="0"/>
                    </a:moveTo>
                    <a:lnTo>
                      <a:pt x="18758" y="0"/>
                    </a:lnTo>
                    <a:lnTo>
                      <a:pt x="18758" y="179621"/>
                    </a:lnTo>
                    <a:lnTo>
                      <a:pt x="0" y="17962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7" name="TextBox 167"/>
              <p:cNvSpPr txBox="1"/>
              <p:nvPr/>
            </p:nvSpPr>
            <p:spPr>
              <a:xfrm>
                <a:off x="0" y="-19050"/>
                <a:ext cx="18758" cy="198671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68" name="Group 168"/>
            <p:cNvGrpSpPr/>
            <p:nvPr/>
          </p:nvGrpSpPr>
          <p:grpSpPr>
            <a:xfrm>
              <a:off x="11990599" y="974993"/>
              <a:ext cx="64563" cy="1429309"/>
              <a:chOff x="0" y="0"/>
              <a:chExt cx="38570" cy="853869"/>
            </a:xfrm>
          </p:grpSpPr>
          <p:sp>
            <p:nvSpPr>
              <p:cNvPr id="169" name="Freeform 169"/>
              <p:cNvSpPr/>
              <p:nvPr/>
            </p:nvSpPr>
            <p:spPr>
              <a:xfrm>
                <a:off x="0" y="0"/>
                <a:ext cx="38570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38570" h="853869">
                    <a:moveTo>
                      <a:pt x="0" y="0"/>
                    </a:moveTo>
                    <a:lnTo>
                      <a:pt x="38570" y="0"/>
                    </a:lnTo>
                    <a:lnTo>
                      <a:pt x="38570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621F0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0" name="TextBox 170"/>
              <p:cNvSpPr txBox="1"/>
              <p:nvPr/>
            </p:nvSpPr>
            <p:spPr>
              <a:xfrm>
                <a:off x="0" y="-19050"/>
                <a:ext cx="38570" cy="872919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71" name="Group 171"/>
            <p:cNvGrpSpPr/>
            <p:nvPr/>
          </p:nvGrpSpPr>
          <p:grpSpPr>
            <a:xfrm rot="2107347">
              <a:off x="12178223" y="798668"/>
              <a:ext cx="41411" cy="732090"/>
              <a:chOff x="0" y="0"/>
              <a:chExt cx="24739" cy="437351"/>
            </a:xfrm>
          </p:grpSpPr>
          <p:sp>
            <p:nvSpPr>
              <p:cNvPr id="172" name="Freeform 172"/>
              <p:cNvSpPr/>
              <p:nvPr/>
            </p:nvSpPr>
            <p:spPr>
              <a:xfrm>
                <a:off x="0" y="0"/>
                <a:ext cx="24739" cy="437351"/>
              </a:xfrm>
              <a:custGeom>
                <a:avLst/>
                <a:gdLst/>
                <a:ahLst/>
                <a:cxnLst/>
                <a:rect l="l" t="t" r="r" b="b"/>
                <a:pathLst>
                  <a:path w="24739" h="437351">
                    <a:moveTo>
                      <a:pt x="0" y="0"/>
                    </a:moveTo>
                    <a:lnTo>
                      <a:pt x="24739" y="0"/>
                    </a:lnTo>
                    <a:lnTo>
                      <a:pt x="24739" y="437351"/>
                    </a:lnTo>
                    <a:lnTo>
                      <a:pt x="0" y="437351"/>
                    </a:lnTo>
                    <a:close/>
                  </a:path>
                </a:pathLst>
              </a:custGeom>
              <a:solidFill>
                <a:srgbClr val="621F0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3" name="TextBox 173"/>
              <p:cNvSpPr txBox="1"/>
              <p:nvPr/>
            </p:nvSpPr>
            <p:spPr>
              <a:xfrm>
                <a:off x="0" y="-19050"/>
                <a:ext cx="24739" cy="456401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74" name="Group 174"/>
            <p:cNvGrpSpPr/>
            <p:nvPr/>
          </p:nvGrpSpPr>
          <p:grpSpPr>
            <a:xfrm>
              <a:off x="11344767" y="1332558"/>
              <a:ext cx="304622" cy="302608"/>
              <a:chOff x="0" y="0"/>
              <a:chExt cx="818211" cy="812800"/>
            </a:xfrm>
          </p:grpSpPr>
          <p:sp>
            <p:nvSpPr>
              <p:cNvPr id="175" name="Freeform 175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6" name="TextBox 176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77" name="Group 177"/>
            <p:cNvGrpSpPr/>
            <p:nvPr/>
          </p:nvGrpSpPr>
          <p:grpSpPr>
            <a:xfrm>
              <a:off x="11387757" y="1052633"/>
              <a:ext cx="418421" cy="415654"/>
              <a:chOff x="0" y="0"/>
              <a:chExt cx="818211" cy="812800"/>
            </a:xfrm>
          </p:grpSpPr>
          <p:sp>
            <p:nvSpPr>
              <p:cNvPr id="178" name="Freeform 178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B606E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9" name="TextBox 179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80" name="Group 180"/>
            <p:cNvGrpSpPr/>
            <p:nvPr/>
          </p:nvGrpSpPr>
          <p:grpSpPr>
            <a:xfrm>
              <a:off x="12449597" y="1023933"/>
              <a:ext cx="476204" cy="473055"/>
              <a:chOff x="0" y="0"/>
              <a:chExt cx="818211" cy="812800"/>
            </a:xfrm>
          </p:grpSpPr>
          <p:sp>
            <p:nvSpPr>
              <p:cNvPr id="181" name="Freeform 181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2" name="TextBox 182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83" name="Group 183"/>
            <p:cNvGrpSpPr/>
            <p:nvPr/>
          </p:nvGrpSpPr>
          <p:grpSpPr>
            <a:xfrm>
              <a:off x="11070173" y="1052633"/>
              <a:ext cx="418421" cy="415654"/>
              <a:chOff x="0" y="0"/>
              <a:chExt cx="818211" cy="812800"/>
            </a:xfrm>
          </p:grpSpPr>
          <p:sp>
            <p:nvSpPr>
              <p:cNvPr id="184" name="Freeform 184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5" name="TextBox 185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86" name="Group 186"/>
            <p:cNvGrpSpPr/>
            <p:nvPr/>
          </p:nvGrpSpPr>
          <p:grpSpPr>
            <a:xfrm>
              <a:off x="11387757" y="817718"/>
              <a:ext cx="472958" cy="469830"/>
              <a:chOff x="0" y="0"/>
              <a:chExt cx="818211" cy="812800"/>
            </a:xfrm>
          </p:grpSpPr>
          <p:sp>
            <p:nvSpPr>
              <p:cNvPr id="187" name="Freeform 187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8" name="TextBox 188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89" name="Group 189"/>
            <p:cNvGrpSpPr/>
            <p:nvPr/>
          </p:nvGrpSpPr>
          <p:grpSpPr>
            <a:xfrm>
              <a:off x="11034901" y="549544"/>
              <a:ext cx="572802" cy="569014"/>
              <a:chOff x="0" y="0"/>
              <a:chExt cx="818211" cy="812800"/>
            </a:xfrm>
          </p:grpSpPr>
          <p:sp>
            <p:nvSpPr>
              <p:cNvPr id="190" name="Freeform 190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1" name="TextBox 191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92" name="Group 192"/>
            <p:cNvGrpSpPr/>
            <p:nvPr/>
          </p:nvGrpSpPr>
          <p:grpSpPr>
            <a:xfrm>
              <a:off x="12217249" y="599135"/>
              <a:ext cx="472958" cy="469830"/>
              <a:chOff x="0" y="0"/>
              <a:chExt cx="818211" cy="812800"/>
            </a:xfrm>
          </p:grpSpPr>
          <p:sp>
            <p:nvSpPr>
              <p:cNvPr id="193" name="Freeform 193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6B405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4" name="TextBox 194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95" name="Group 195"/>
            <p:cNvGrpSpPr/>
            <p:nvPr/>
          </p:nvGrpSpPr>
          <p:grpSpPr>
            <a:xfrm>
              <a:off x="11890956" y="458286"/>
              <a:ext cx="598304" cy="594347"/>
              <a:chOff x="0" y="0"/>
              <a:chExt cx="818211" cy="812800"/>
            </a:xfrm>
          </p:grpSpPr>
          <p:sp>
            <p:nvSpPr>
              <p:cNvPr id="196" name="Freeform 196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7" name="TextBox 197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98" name="Group 198"/>
            <p:cNvGrpSpPr/>
            <p:nvPr/>
          </p:nvGrpSpPr>
          <p:grpSpPr>
            <a:xfrm>
              <a:off x="11654477" y="596319"/>
              <a:ext cx="472958" cy="469830"/>
              <a:chOff x="0" y="0"/>
              <a:chExt cx="818211" cy="812800"/>
            </a:xfrm>
          </p:grpSpPr>
          <p:sp>
            <p:nvSpPr>
              <p:cNvPr id="199" name="Freeform 199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0" name="TextBox 200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01" name="Group 201"/>
            <p:cNvGrpSpPr/>
            <p:nvPr/>
          </p:nvGrpSpPr>
          <p:grpSpPr>
            <a:xfrm>
              <a:off x="11654477" y="580373"/>
              <a:ext cx="474928" cy="471787"/>
              <a:chOff x="0" y="0"/>
              <a:chExt cx="818211" cy="812800"/>
            </a:xfrm>
          </p:grpSpPr>
          <p:sp>
            <p:nvSpPr>
              <p:cNvPr id="202" name="Freeform 202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3" name="TextBox 203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04" name="Group 204"/>
            <p:cNvGrpSpPr/>
            <p:nvPr/>
          </p:nvGrpSpPr>
          <p:grpSpPr>
            <a:xfrm>
              <a:off x="12432057" y="576632"/>
              <a:ext cx="572802" cy="569014"/>
              <a:chOff x="0" y="0"/>
              <a:chExt cx="818211" cy="812800"/>
            </a:xfrm>
          </p:grpSpPr>
          <p:sp>
            <p:nvSpPr>
              <p:cNvPr id="205" name="Freeform 205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" name="TextBox 206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07" name="Group 207"/>
            <p:cNvGrpSpPr/>
            <p:nvPr/>
          </p:nvGrpSpPr>
          <p:grpSpPr>
            <a:xfrm>
              <a:off x="12266013" y="1287548"/>
              <a:ext cx="304622" cy="302608"/>
              <a:chOff x="0" y="0"/>
              <a:chExt cx="818211" cy="812800"/>
            </a:xfrm>
          </p:grpSpPr>
          <p:sp>
            <p:nvSpPr>
              <p:cNvPr id="208" name="Freeform 208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9" name="TextBox 209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sp>
          <p:nvSpPr>
            <p:cNvPr id="210" name="Freeform 210"/>
            <p:cNvSpPr/>
            <p:nvPr/>
          </p:nvSpPr>
          <p:spPr>
            <a:xfrm>
              <a:off x="13173055" y="730953"/>
              <a:ext cx="2648563" cy="840919"/>
            </a:xfrm>
            <a:custGeom>
              <a:avLst/>
              <a:gdLst/>
              <a:ahLst/>
              <a:cxnLst/>
              <a:rect l="l" t="t" r="r" b="b"/>
              <a:pathLst>
                <a:path w="2648563" h="840919">
                  <a:moveTo>
                    <a:pt x="0" y="0"/>
                  </a:moveTo>
                  <a:lnTo>
                    <a:pt x="2648563" y="0"/>
                  </a:lnTo>
                  <a:lnTo>
                    <a:pt x="2648563" y="840919"/>
                  </a:lnTo>
                  <a:lnTo>
                    <a:pt x="0" y="840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11" name="TextBox 211"/>
            <p:cNvSpPr txBox="1"/>
            <p:nvPr/>
          </p:nvSpPr>
          <p:spPr>
            <a:xfrm>
              <a:off x="7063219" y="1611727"/>
              <a:ext cx="2589312" cy="3964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75"/>
                </a:lnSpc>
              </a:pPr>
              <a:r>
                <a:rPr lang="en-US" sz="1767">
                  <a:solidFill>
                    <a:srgbClr val="FE5117"/>
                  </a:solidFill>
                  <a:latin typeface="Aleppo"/>
                  <a:ea typeface="Aleppo"/>
                  <a:cs typeface="Aleppo"/>
                  <a:sym typeface="Aleppo"/>
                </a:rPr>
                <a:t>JP’25</a:t>
              </a:r>
            </a:p>
          </p:txBody>
        </p:sp>
        <p:sp>
          <p:nvSpPr>
            <p:cNvPr id="212" name="TextBox 212"/>
            <p:cNvSpPr txBox="1"/>
            <p:nvPr/>
          </p:nvSpPr>
          <p:spPr>
            <a:xfrm>
              <a:off x="4995896" y="777914"/>
              <a:ext cx="3165509" cy="1439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64"/>
                </a:lnSpc>
              </a:pPr>
              <a:r>
                <a:rPr lang="en-US" sz="4246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LEARNING</a:t>
              </a:r>
            </a:p>
            <a:p>
              <a:pPr algn="l">
                <a:lnSpc>
                  <a:spcPts val="3864"/>
                </a:lnSpc>
              </a:pPr>
              <a:r>
                <a:rPr lang="en-US" sz="4246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ABOUT </a:t>
              </a:r>
            </a:p>
          </p:txBody>
        </p:sp>
        <p:sp>
          <p:nvSpPr>
            <p:cNvPr id="213" name="Freeform 213"/>
            <p:cNvSpPr/>
            <p:nvPr/>
          </p:nvSpPr>
          <p:spPr>
            <a:xfrm>
              <a:off x="13212652" y="1517522"/>
              <a:ext cx="2648563" cy="840919"/>
            </a:xfrm>
            <a:custGeom>
              <a:avLst/>
              <a:gdLst/>
              <a:ahLst/>
              <a:cxnLst/>
              <a:rect l="l" t="t" r="r" b="b"/>
              <a:pathLst>
                <a:path w="2648563" h="840919">
                  <a:moveTo>
                    <a:pt x="0" y="0"/>
                  </a:moveTo>
                  <a:lnTo>
                    <a:pt x="2648563" y="0"/>
                  </a:lnTo>
                  <a:lnTo>
                    <a:pt x="2648563" y="840918"/>
                  </a:lnTo>
                  <a:lnTo>
                    <a:pt x="0" y="840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214" name="Group 214"/>
            <p:cNvGrpSpPr/>
            <p:nvPr/>
          </p:nvGrpSpPr>
          <p:grpSpPr>
            <a:xfrm>
              <a:off x="19820125" y="336445"/>
              <a:ext cx="4492127" cy="2072057"/>
              <a:chOff x="0" y="0"/>
              <a:chExt cx="1414837" cy="652614"/>
            </a:xfrm>
          </p:grpSpPr>
          <p:sp>
            <p:nvSpPr>
              <p:cNvPr id="215" name="Freeform 215"/>
              <p:cNvSpPr/>
              <p:nvPr/>
            </p:nvSpPr>
            <p:spPr>
              <a:xfrm>
                <a:off x="0" y="0"/>
                <a:ext cx="1414837" cy="652614"/>
              </a:xfrm>
              <a:custGeom>
                <a:avLst/>
                <a:gdLst/>
                <a:ahLst/>
                <a:cxnLst/>
                <a:rect l="l" t="t" r="r" b="b"/>
                <a:pathLst>
                  <a:path w="1414837" h="652614">
                    <a:moveTo>
                      <a:pt x="0" y="0"/>
                    </a:moveTo>
                    <a:lnTo>
                      <a:pt x="1414837" y="0"/>
                    </a:lnTo>
                    <a:lnTo>
                      <a:pt x="1414837" y="652614"/>
                    </a:lnTo>
                    <a:lnTo>
                      <a:pt x="0" y="652614"/>
                    </a:lnTo>
                    <a:close/>
                  </a:path>
                </a:pathLst>
              </a:custGeom>
              <a:solidFill>
                <a:srgbClr val="63C8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" name="TextBox 216"/>
              <p:cNvSpPr txBox="1"/>
              <p:nvPr/>
            </p:nvSpPr>
            <p:spPr>
              <a:xfrm>
                <a:off x="0" y="-19050"/>
                <a:ext cx="1414837" cy="671664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17" name="Group 217"/>
            <p:cNvGrpSpPr/>
            <p:nvPr/>
          </p:nvGrpSpPr>
          <p:grpSpPr>
            <a:xfrm>
              <a:off x="17613024" y="199836"/>
              <a:ext cx="2207101" cy="2215321"/>
              <a:chOff x="0" y="0"/>
              <a:chExt cx="1310734" cy="1315616"/>
            </a:xfrm>
          </p:grpSpPr>
          <p:sp>
            <p:nvSpPr>
              <p:cNvPr id="218" name="Freeform 218"/>
              <p:cNvSpPr/>
              <p:nvPr/>
            </p:nvSpPr>
            <p:spPr>
              <a:xfrm>
                <a:off x="0" y="0"/>
                <a:ext cx="1310734" cy="1315616"/>
              </a:xfrm>
              <a:custGeom>
                <a:avLst/>
                <a:gdLst/>
                <a:ahLst/>
                <a:cxnLst/>
                <a:rect l="l" t="t" r="r" b="b"/>
                <a:pathLst>
                  <a:path w="1310734" h="1315616">
                    <a:moveTo>
                      <a:pt x="0" y="0"/>
                    </a:moveTo>
                    <a:lnTo>
                      <a:pt x="1310734" y="0"/>
                    </a:lnTo>
                    <a:lnTo>
                      <a:pt x="1310734" y="1315616"/>
                    </a:lnTo>
                    <a:lnTo>
                      <a:pt x="0" y="1315616"/>
                    </a:lnTo>
                    <a:close/>
                  </a:path>
                </a:pathLst>
              </a:custGeom>
              <a:solidFill>
                <a:srgbClr val="D4202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9" name="TextBox 219"/>
              <p:cNvSpPr txBox="1"/>
              <p:nvPr/>
            </p:nvSpPr>
            <p:spPr>
              <a:xfrm>
                <a:off x="0" y="-19050"/>
                <a:ext cx="1310734" cy="1334666"/>
              </a:xfrm>
              <a:prstGeom prst="rect">
                <a:avLst/>
              </a:prstGeom>
            </p:spPr>
            <p:txBody>
              <a:bodyPr lIns="14771" tIns="14771" rIns="14771" bIns="14771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sp>
          <p:nvSpPr>
            <p:cNvPr id="220" name="Freeform 220"/>
            <p:cNvSpPr/>
            <p:nvPr/>
          </p:nvSpPr>
          <p:spPr>
            <a:xfrm>
              <a:off x="17768083" y="306698"/>
              <a:ext cx="1931493" cy="1970911"/>
            </a:xfrm>
            <a:custGeom>
              <a:avLst/>
              <a:gdLst/>
              <a:ahLst/>
              <a:cxnLst/>
              <a:rect l="l" t="t" r="r" b="b"/>
              <a:pathLst>
                <a:path w="1931493" h="1970911">
                  <a:moveTo>
                    <a:pt x="0" y="0"/>
                  </a:moveTo>
                  <a:lnTo>
                    <a:pt x="1931494" y="0"/>
                  </a:lnTo>
                  <a:lnTo>
                    <a:pt x="1931494" y="1970911"/>
                  </a:lnTo>
                  <a:lnTo>
                    <a:pt x="0" y="1970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21" name="Freeform 221"/>
            <p:cNvSpPr/>
            <p:nvPr/>
          </p:nvSpPr>
          <p:spPr>
            <a:xfrm rot="288810">
              <a:off x="17872681" y="438539"/>
              <a:ext cx="1722299" cy="1707229"/>
            </a:xfrm>
            <a:custGeom>
              <a:avLst/>
              <a:gdLst/>
              <a:ahLst/>
              <a:cxnLst/>
              <a:rect l="l" t="t" r="r" b="b"/>
              <a:pathLst>
                <a:path w="1722299" h="1707229">
                  <a:moveTo>
                    <a:pt x="0" y="0"/>
                  </a:moveTo>
                  <a:lnTo>
                    <a:pt x="1722298" y="0"/>
                  </a:lnTo>
                  <a:lnTo>
                    <a:pt x="1722298" y="1707229"/>
                  </a:lnTo>
                  <a:lnTo>
                    <a:pt x="0" y="1707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222" name="Group 222"/>
            <p:cNvGrpSpPr/>
            <p:nvPr/>
          </p:nvGrpSpPr>
          <p:grpSpPr>
            <a:xfrm>
              <a:off x="24055576" y="0"/>
              <a:ext cx="2404302" cy="2404302"/>
              <a:chOff x="0" y="0"/>
              <a:chExt cx="812800" cy="812800"/>
            </a:xfrm>
          </p:grpSpPr>
          <p:sp>
            <p:nvSpPr>
              <p:cNvPr id="223" name="Freeform 2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4" name="TextBox 22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441"/>
                  </a:lnSpc>
                </a:pPr>
                <a:endParaRPr/>
              </a:p>
            </p:txBody>
          </p:sp>
        </p:grpSp>
        <p:sp>
          <p:nvSpPr>
            <p:cNvPr id="225" name="Freeform 225"/>
            <p:cNvSpPr/>
            <p:nvPr/>
          </p:nvSpPr>
          <p:spPr>
            <a:xfrm>
              <a:off x="24146324" y="115188"/>
              <a:ext cx="2204648" cy="2204648"/>
            </a:xfrm>
            <a:custGeom>
              <a:avLst/>
              <a:gdLst/>
              <a:ahLst/>
              <a:cxnLst/>
              <a:rect l="l" t="t" r="r" b="b"/>
              <a:pathLst>
                <a:path w="2204648" h="2204648">
                  <a:moveTo>
                    <a:pt x="0" y="0"/>
                  </a:moveTo>
                  <a:lnTo>
                    <a:pt x="2204649" y="0"/>
                  </a:lnTo>
                  <a:lnTo>
                    <a:pt x="2204649" y="2204649"/>
                  </a:lnTo>
                  <a:lnTo>
                    <a:pt x="0" y="2204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226" name="Group 226"/>
            <p:cNvGrpSpPr/>
            <p:nvPr/>
          </p:nvGrpSpPr>
          <p:grpSpPr>
            <a:xfrm>
              <a:off x="15469643" y="195580"/>
              <a:ext cx="2175241" cy="2219577"/>
              <a:chOff x="0" y="0"/>
              <a:chExt cx="685112" cy="699076"/>
            </a:xfrm>
          </p:grpSpPr>
          <p:sp>
            <p:nvSpPr>
              <p:cNvPr id="227" name="Freeform 227"/>
              <p:cNvSpPr/>
              <p:nvPr/>
            </p:nvSpPr>
            <p:spPr>
              <a:xfrm>
                <a:off x="0" y="0"/>
                <a:ext cx="685112" cy="699076"/>
              </a:xfrm>
              <a:custGeom>
                <a:avLst/>
                <a:gdLst/>
                <a:ahLst/>
                <a:cxnLst/>
                <a:rect l="l" t="t" r="r" b="b"/>
                <a:pathLst>
                  <a:path w="685112" h="699076">
                    <a:moveTo>
                      <a:pt x="0" y="0"/>
                    </a:moveTo>
                    <a:lnTo>
                      <a:pt x="685112" y="0"/>
                    </a:lnTo>
                    <a:lnTo>
                      <a:pt x="685112" y="699076"/>
                    </a:lnTo>
                    <a:lnTo>
                      <a:pt x="0" y="699076"/>
                    </a:lnTo>
                    <a:close/>
                  </a:path>
                </a:pathLst>
              </a:custGeom>
              <a:solidFill>
                <a:srgbClr val="14427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8" name="TextBox 228"/>
              <p:cNvSpPr txBox="1"/>
              <p:nvPr/>
            </p:nvSpPr>
            <p:spPr>
              <a:xfrm>
                <a:off x="0" y="-19050"/>
                <a:ext cx="685112" cy="718126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sp>
          <p:nvSpPr>
            <p:cNvPr id="229" name="Freeform 229"/>
            <p:cNvSpPr/>
            <p:nvPr/>
          </p:nvSpPr>
          <p:spPr>
            <a:xfrm>
              <a:off x="15677896" y="280131"/>
              <a:ext cx="1758736" cy="2030287"/>
            </a:xfrm>
            <a:custGeom>
              <a:avLst/>
              <a:gdLst/>
              <a:ahLst/>
              <a:cxnLst/>
              <a:rect l="l" t="t" r="r" b="b"/>
              <a:pathLst>
                <a:path w="1758736" h="2030287">
                  <a:moveTo>
                    <a:pt x="0" y="0"/>
                  </a:moveTo>
                  <a:lnTo>
                    <a:pt x="1758736" y="0"/>
                  </a:lnTo>
                  <a:lnTo>
                    <a:pt x="1758736" y="2030288"/>
                  </a:lnTo>
                  <a:lnTo>
                    <a:pt x="0" y="2030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230" name="Group 230"/>
            <p:cNvGrpSpPr/>
            <p:nvPr/>
          </p:nvGrpSpPr>
          <p:grpSpPr>
            <a:xfrm>
              <a:off x="26431790" y="108674"/>
              <a:ext cx="2156582" cy="2222174"/>
              <a:chOff x="0" y="0"/>
              <a:chExt cx="679236" cy="699894"/>
            </a:xfrm>
          </p:grpSpPr>
          <p:sp>
            <p:nvSpPr>
              <p:cNvPr id="231" name="Freeform 231"/>
              <p:cNvSpPr/>
              <p:nvPr/>
            </p:nvSpPr>
            <p:spPr>
              <a:xfrm>
                <a:off x="0" y="0"/>
                <a:ext cx="679236" cy="699894"/>
              </a:xfrm>
              <a:custGeom>
                <a:avLst/>
                <a:gdLst/>
                <a:ahLst/>
                <a:cxnLst/>
                <a:rect l="l" t="t" r="r" b="b"/>
                <a:pathLst>
                  <a:path w="679236" h="699894">
                    <a:moveTo>
                      <a:pt x="0" y="0"/>
                    </a:moveTo>
                    <a:lnTo>
                      <a:pt x="679236" y="0"/>
                    </a:lnTo>
                    <a:lnTo>
                      <a:pt x="679236" y="699894"/>
                    </a:lnTo>
                    <a:lnTo>
                      <a:pt x="0" y="699894"/>
                    </a:ln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2" name="TextBox 232"/>
              <p:cNvSpPr txBox="1"/>
              <p:nvPr/>
            </p:nvSpPr>
            <p:spPr>
              <a:xfrm>
                <a:off x="0" y="-19050"/>
                <a:ext cx="679236" cy="718944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33" name="Group 233"/>
            <p:cNvGrpSpPr/>
            <p:nvPr/>
          </p:nvGrpSpPr>
          <p:grpSpPr>
            <a:xfrm>
              <a:off x="28603101" y="123649"/>
              <a:ext cx="2370590" cy="2280653"/>
              <a:chOff x="0" y="0"/>
              <a:chExt cx="727495" cy="699894"/>
            </a:xfrm>
          </p:grpSpPr>
          <p:sp>
            <p:nvSpPr>
              <p:cNvPr id="234" name="Freeform 234"/>
              <p:cNvSpPr/>
              <p:nvPr/>
            </p:nvSpPr>
            <p:spPr>
              <a:xfrm>
                <a:off x="0" y="0"/>
                <a:ext cx="727495" cy="699894"/>
              </a:xfrm>
              <a:custGeom>
                <a:avLst/>
                <a:gdLst/>
                <a:ahLst/>
                <a:cxnLst/>
                <a:rect l="l" t="t" r="r" b="b"/>
                <a:pathLst>
                  <a:path w="727495" h="699894">
                    <a:moveTo>
                      <a:pt x="0" y="0"/>
                    </a:moveTo>
                    <a:lnTo>
                      <a:pt x="727495" y="0"/>
                    </a:lnTo>
                    <a:lnTo>
                      <a:pt x="727495" y="699894"/>
                    </a:lnTo>
                    <a:lnTo>
                      <a:pt x="0" y="699894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5" name="TextBox 235"/>
              <p:cNvSpPr txBox="1"/>
              <p:nvPr/>
            </p:nvSpPr>
            <p:spPr>
              <a:xfrm>
                <a:off x="0" y="-19050"/>
                <a:ext cx="727495" cy="718944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36" name="Group 236"/>
            <p:cNvGrpSpPr/>
            <p:nvPr/>
          </p:nvGrpSpPr>
          <p:grpSpPr>
            <a:xfrm>
              <a:off x="26375946" y="100226"/>
              <a:ext cx="2227156" cy="2304076"/>
              <a:chOff x="0" y="0"/>
              <a:chExt cx="1374245" cy="1421708"/>
            </a:xfrm>
          </p:grpSpPr>
          <p:sp>
            <p:nvSpPr>
              <p:cNvPr id="237" name="Freeform 237"/>
              <p:cNvSpPr/>
              <p:nvPr/>
            </p:nvSpPr>
            <p:spPr>
              <a:xfrm>
                <a:off x="0" y="0"/>
                <a:ext cx="1374245" cy="1421708"/>
              </a:xfrm>
              <a:custGeom>
                <a:avLst/>
                <a:gdLst/>
                <a:ahLst/>
                <a:cxnLst/>
                <a:rect l="l" t="t" r="r" b="b"/>
                <a:pathLst>
                  <a:path w="1374245" h="1421708">
                    <a:moveTo>
                      <a:pt x="0" y="0"/>
                    </a:moveTo>
                    <a:lnTo>
                      <a:pt x="1374245" y="0"/>
                    </a:lnTo>
                    <a:lnTo>
                      <a:pt x="1374245" y="1421708"/>
                    </a:lnTo>
                    <a:lnTo>
                      <a:pt x="0" y="1421708"/>
                    </a:lnTo>
                    <a:close/>
                  </a:path>
                </a:pathLst>
              </a:custGeom>
              <a:solidFill>
                <a:srgbClr val="2C74B3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8" name="TextBox 238"/>
              <p:cNvSpPr txBox="1"/>
              <p:nvPr/>
            </p:nvSpPr>
            <p:spPr>
              <a:xfrm>
                <a:off x="0" y="-19050"/>
                <a:ext cx="1374245" cy="1440758"/>
              </a:xfrm>
              <a:prstGeom prst="rect">
                <a:avLst/>
              </a:prstGeom>
            </p:spPr>
            <p:txBody>
              <a:bodyPr lIns="10703" tIns="10703" rIns="10703" bIns="10703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39" name="Group 239"/>
            <p:cNvGrpSpPr/>
            <p:nvPr/>
          </p:nvGrpSpPr>
          <p:grpSpPr>
            <a:xfrm>
              <a:off x="27597078" y="947584"/>
              <a:ext cx="304622" cy="302608"/>
              <a:chOff x="0" y="0"/>
              <a:chExt cx="818211" cy="812800"/>
            </a:xfrm>
          </p:grpSpPr>
          <p:sp>
            <p:nvSpPr>
              <p:cNvPr id="240" name="Freeform 240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5B394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1" name="TextBox 241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42" name="Group 242"/>
            <p:cNvGrpSpPr/>
            <p:nvPr/>
          </p:nvGrpSpPr>
          <p:grpSpPr>
            <a:xfrm>
              <a:off x="26958238" y="617428"/>
              <a:ext cx="719891" cy="715130"/>
              <a:chOff x="0" y="0"/>
              <a:chExt cx="818211" cy="812800"/>
            </a:xfrm>
          </p:grpSpPr>
          <p:sp>
            <p:nvSpPr>
              <p:cNvPr id="243" name="Freeform 243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4" name="TextBox 244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45" name="Group 245"/>
            <p:cNvGrpSpPr/>
            <p:nvPr/>
          </p:nvGrpSpPr>
          <p:grpSpPr>
            <a:xfrm>
              <a:off x="27395680" y="974993"/>
              <a:ext cx="129127" cy="1429309"/>
              <a:chOff x="0" y="0"/>
              <a:chExt cx="77140" cy="853869"/>
            </a:xfrm>
          </p:grpSpPr>
          <p:sp>
            <p:nvSpPr>
              <p:cNvPr id="246" name="Freeform 246"/>
              <p:cNvSpPr/>
              <p:nvPr/>
            </p:nvSpPr>
            <p:spPr>
              <a:xfrm>
                <a:off x="0" y="0"/>
                <a:ext cx="77140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77140" h="853869">
                    <a:moveTo>
                      <a:pt x="0" y="0"/>
                    </a:moveTo>
                    <a:lnTo>
                      <a:pt x="77140" y="0"/>
                    </a:lnTo>
                    <a:lnTo>
                      <a:pt x="77140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7" name="TextBox 247"/>
              <p:cNvSpPr txBox="1"/>
              <p:nvPr/>
            </p:nvSpPr>
            <p:spPr>
              <a:xfrm>
                <a:off x="0" y="-19050"/>
                <a:ext cx="77140" cy="872919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48" name="Group 248"/>
            <p:cNvGrpSpPr/>
            <p:nvPr/>
          </p:nvGrpSpPr>
          <p:grpSpPr>
            <a:xfrm>
              <a:off x="27477682" y="1124731"/>
              <a:ext cx="418421" cy="415654"/>
              <a:chOff x="0" y="0"/>
              <a:chExt cx="818211" cy="812800"/>
            </a:xfrm>
          </p:grpSpPr>
          <p:sp>
            <p:nvSpPr>
              <p:cNvPr id="249" name="Freeform 249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6B405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0" name="TextBox 250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51" name="Group 251"/>
            <p:cNvGrpSpPr/>
            <p:nvPr/>
          </p:nvGrpSpPr>
          <p:grpSpPr>
            <a:xfrm>
              <a:off x="26877466" y="1174291"/>
              <a:ext cx="483133" cy="479938"/>
              <a:chOff x="0" y="0"/>
              <a:chExt cx="818211" cy="812800"/>
            </a:xfrm>
          </p:grpSpPr>
          <p:sp>
            <p:nvSpPr>
              <p:cNvPr id="252" name="Freeform 252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3" name="TextBox 253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54" name="Group 254"/>
            <p:cNvGrpSpPr/>
            <p:nvPr/>
          </p:nvGrpSpPr>
          <p:grpSpPr>
            <a:xfrm>
              <a:off x="27735656" y="1011685"/>
              <a:ext cx="418421" cy="415654"/>
              <a:chOff x="0" y="0"/>
              <a:chExt cx="818211" cy="812800"/>
            </a:xfrm>
          </p:grpSpPr>
          <p:sp>
            <p:nvSpPr>
              <p:cNvPr id="255" name="Freeform 255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6" name="TextBox 256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57" name="Group 257"/>
            <p:cNvGrpSpPr/>
            <p:nvPr/>
          </p:nvGrpSpPr>
          <p:grpSpPr>
            <a:xfrm rot="2107347">
              <a:off x="27617897" y="782606"/>
              <a:ext cx="58154" cy="783369"/>
              <a:chOff x="0" y="0"/>
              <a:chExt cx="34741" cy="467984"/>
            </a:xfrm>
          </p:grpSpPr>
          <p:sp>
            <p:nvSpPr>
              <p:cNvPr id="258" name="Freeform 258"/>
              <p:cNvSpPr/>
              <p:nvPr/>
            </p:nvSpPr>
            <p:spPr>
              <a:xfrm>
                <a:off x="0" y="0"/>
                <a:ext cx="34741" cy="467984"/>
              </a:xfrm>
              <a:custGeom>
                <a:avLst/>
                <a:gdLst/>
                <a:ahLst/>
                <a:cxnLst/>
                <a:rect l="l" t="t" r="r" b="b"/>
                <a:pathLst>
                  <a:path w="34741" h="467984">
                    <a:moveTo>
                      <a:pt x="0" y="0"/>
                    </a:moveTo>
                    <a:lnTo>
                      <a:pt x="34741" y="0"/>
                    </a:lnTo>
                    <a:lnTo>
                      <a:pt x="34741" y="467984"/>
                    </a:lnTo>
                    <a:lnTo>
                      <a:pt x="0" y="467984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9" name="TextBox 259"/>
              <p:cNvSpPr txBox="1"/>
              <p:nvPr/>
            </p:nvSpPr>
            <p:spPr>
              <a:xfrm>
                <a:off x="0" y="-19050"/>
                <a:ext cx="34741" cy="487034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60" name="Group 260"/>
            <p:cNvGrpSpPr/>
            <p:nvPr/>
          </p:nvGrpSpPr>
          <p:grpSpPr>
            <a:xfrm rot="-1991349">
              <a:off x="27232399" y="1297314"/>
              <a:ext cx="44115" cy="684418"/>
              <a:chOff x="0" y="0"/>
              <a:chExt cx="26355" cy="408871"/>
            </a:xfrm>
          </p:grpSpPr>
          <p:sp>
            <p:nvSpPr>
              <p:cNvPr id="261" name="Freeform 261"/>
              <p:cNvSpPr/>
              <p:nvPr/>
            </p:nvSpPr>
            <p:spPr>
              <a:xfrm>
                <a:off x="0" y="0"/>
                <a:ext cx="26355" cy="408871"/>
              </a:xfrm>
              <a:custGeom>
                <a:avLst/>
                <a:gdLst/>
                <a:ahLst/>
                <a:cxnLst/>
                <a:rect l="l" t="t" r="r" b="b"/>
                <a:pathLst>
                  <a:path w="26355" h="408871">
                    <a:moveTo>
                      <a:pt x="0" y="0"/>
                    </a:moveTo>
                    <a:lnTo>
                      <a:pt x="26355" y="0"/>
                    </a:lnTo>
                    <a:lnTo>
                      <a:pt x="26355" y="408871"/>
                    </a:lnTo>
                    <a:lnTo>
                      <a:pt x="0" y="40887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2" name="TextBox 262"/>
              <p:cNvSpPr txBox="1"/>
              <p:nvPr/>
            </p:nvSpPr>
            <p:spPr>
              <a:xfrm>
                <a:off x="0" y="-19050"/>
                <a:ext cx="26355" cy="427921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63" name="Group 263"/>
            <p:cNvGrpSpPr/>
            <p:nvPr/>
          </p:nvGrpSpPr>
          <p:grpSpPr>
            <a:xfrm rot="4531487">
              <a:off x="27779679" y="1001077"/>
              <a:ext cx="31400" cy="300671"/>
              <a:chOff x="0" y="0"/>
              <a:chExt cx="18758" cy="179621"/>
            </a:xfrm>
          </p:grpSpPr>
          <p:sp>
            <p:nvSpPr>
              <p:cNvPr id="264" name="Freeform 264"/>
              <p:cNvSpPr/>
              <p:nvPr/>
            </p:nvSpPr>
            <p:spPr>
              <a:xfrm>
                <a:off x="0" y="0"/>
                <a:ext cx="18758" cy="179621"/>
              </a:xfrm>
              <a:custGeom>
                <a:avLst/>
                <a:gdLst/>
                <a:ahLst/>
                <a:cxnLst/>
                <a:rect l="l" t="t" r="r" b="b"/>
                <a:pathLst>
                  <a:path w="18758" h="179621">
                    <a:moveTo>
                      <a:pt x="0" y="0"/>
                    </a:moveTo>
                    <a:lnTo>
                      <a:pt x="18758" y="0"/>
                    </a:lnTo>
                    <a:lnTo>
                      <a:pt x="18758" y="179621"/>
                    </a:lnTo>
                    <a:lnTo>
                      <a:pt x="0" y="17962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5" name="TextBox 265"/>
              <p:cNvSpPr txBox="1"/>
              <p:nvPr/>
            </p:nvSpPr>
            <p:spPr>
              <a:xfrm>
                <a:off x="0" y="-19050"/>
                <a:ext cx="18758" cy="198671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66" name="Group 266"/>
            <p:cNvGrpSpPr/>
            <p:nvPr/>
          </p:nvGrpSpPr>
          <p:grpSpPr>
            <a:xfrm>
              <a:off x="27460243" y="974993"/>
              <a:ext cx="64563" cy="1429309"/>
              <a:chOff x="0" y="0"/>
              <a:chExt cx="38570" cy="853869"/>
            </a:xfrm>
          </p:grpSpPr>
          <p:sp>
            <p:nvSpPr>
              <p:cNvPr id="267" name="Freeform 267"/>
              <p:cNvSpPr/>
              <p:nvPr/>
            </p:nvSpPr>
            <p:spPr>
              <a:xfrm>
                <a:off x="0" y="0"/>
                <a:ext cx="38570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38570" h="853869">
                    <a:moveTo>
                      <a:pt x="0" y="0"/>
                    </a:moveTo>
                    <a:lnTo>
                      <a:pt x="38570" y="0"/>
                    </a:lnTo>
                    <a:lnTo>
                      <a:pt x="38570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621F0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8" name="TextBox 268"/>
              <p:cNvSpPr txBox="1"/>
              <p:nvPr/>
            </p:nvSpPr>
            <p:spPr>
              <a:xfrm>
                <a:off x="0" y="-19050"/>
                <a:ext cx="38570" cy="872919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69" name="Group 269"/>
            <p:cNvGrpSpPr/>
            <p:nvPr/>
          </p:nvGrpSpPr>
          <p:grpSpPr>
            <a:xfrm rot="2107347">
              <a:off x="27647867" y="798668"/>
              <a:ext cx="41411" cy="732090"/>
              <a:chOff x="0" y="0"/>
              <a:chExt cx="24739" cy="437351"/>
            </a:xfrm>
          </p:grpSpPr>
          <p:sp>
            <p:nvSpPr>
              <p:cNvPr id="270" name="Freeform 270"/>
              <p:cNvSpPr/>
              <p:nvPr/>
            </p:nvSpPr>
            <p:spPr>
              <a:xfrm>
                <a:off x="0" y="0"/>
                <a:ext cx="24739" cy="437351"/>
              </a:xfrm>
              <a:custGeom>
                <a:avLst/>
                <a:gdLst/>
                <a:ahLst/>
                <a:cxnLst/>
                <a:rect l="l" t="t" r="r" b="b"/>
                <a:pathLst>
                  <a:path w="24739" h="437351">
                    <a:moveTo>
                      <a:pt x="0" y="0"/>
                    </a:moveTo>
                    <a:lnTo>
                      <a:pt x="24739" y="0"/>
                    </a:lnTo>
                    <a:lnTo>
                      <a:pt x="24739" y="437351"/>
                    </a:lnTo>
                    <a:lnTo>
                      <a:pt x="0" y="437351"/>
                    </a:lnTo>
                    <a:close/>
                  </a:path>
                </a:pathLst>
              </a:custGeom>
              <a:solidFill>
                <a:srgbClr val="621F0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1" name="TextBox 271"/>
              <p:cNvSpPr txBox="1"/>
              <p:nvPr/>
            </p:nvSpPr>
            <p:spPr>
              <a:xfrm>
                <a:off x="0" y="-19050"/>
                <a:ext cx="24739" cy="456401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72" name="Group 272"/>
            <p:cNvGrpSpPr/>
            <p:nvPr/>
          </p:nvGrpSpPr>
          <p:grpSpPr>
            <a:xfrm>
              <a:off x="26814410" y="1332558"/>
              <a:ext cx="304622" cy="302608"/>
              <a:chOff x="0" y="0"/>
              <a:chExt cx="818211" cy="812800"/>
            </a:xfrm>
          </p:grpSpPr>
          <p:sp>
            <p:nvSpPr>
              <p:cNvPr id="273" name="Freeform 273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4" name="TextBox 274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75" name="Group 275"/>
            <p:cNvGrpSpPr/>
            <p:nvPr/>
          </p:nvGrpSpPr>
          <p:grpSpPr>
            <a:xfrm>
              <a:off x="26857400" y="1052633"/>
              <a:ext cx="418421" cy="415654"/>
              <a:chOff x="0" y="0"/>
              <a:chExt cx="818211" cy="812800"/>
            </a:xfrm>
          </p:grpSpPr>
          <p:sp>
            <p:nvSpPr>
              <p:cNvPr id="276" name="Freeform 276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B606E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7" name="TextBox 277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78" name="Group 278"/>
            <p:cNvGrpSpPr/>
            <p:nvPr/>
          </p:nvGrpSpPr>
          <p:grpSpPr>
            <a:xfrm>
              <a:off x="27919241" y="1023933"/>
              <a:ext cx="476204" cy="473055"/>
              <a:chOff x="0" y="0"/>
              <a:chExt cx="818211" cy="812800"/>
            </a:xfrm>
          </p:grpSpPr>
          <p:sp>
            <p:nvSpPr>
              <p:cNvPr id="279" name="Freeform 279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0" name="TextBox 280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81" name="Group 281"/>
            <p:cNvGrpSpPr/>
            <p:nvPr/>
          </p:nvGrpSpPr>
          <p:grpSpPr>
            <a:xfrm>
              <a:off x="26539817" y="1052633"/>
              <a:ext cx="418421" cy="415654"/>
              <a:chOff x="0" y="0"/>
              <a:chExt cx="818211" cy="812800"/>
            </a:xfrm>
          </p:grpSpPr>
          <p:sp>
            <p:nvSpPr>
              <p:cNvPr id="282" name="Freeform 282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3" name="TextBox 283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84" name="Group 284"/>
            <p:cNvGrpSpPr/>
            <p:nvPr/>
          </p:nvGrpSpPr>
          <p:grpSpPr>
            <a:xfrm>
              <a:off x="26857400" y="817718"/>
              <a:ext cx="472958" cy="469830"/>
              <a:chOff x="0" y="0"/>
              <a:chExt cx="818211" cy="812800"/>
            </a:xfrm>
          </p:grpSpPr>
          <p:sp>
            <p:nvSpPr>
              <p:cNvPr id="285" name="Freeform 285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6" name="TextBox 286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87" name="Group 287"/>
            <p:cNvGrpSpPr/>
            <p:nvPr/>
          </p:nvGrpSpPr>
          <p:grpSpPr>
            <a:xfrm>
              <a:off x="26504544" y="549544"/>
              <a:ext cx="572802" cy="569014"/>
              <a:chOff x="0" y="0"/>
              <a:chExt cx="818211" cy="812800"/>
            </a:xfrm>
          </p:grpSpPr>
          <p:sp>
            <p:nvSpPr>
              <p:cNvPr id="288" name="Freeform 288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9" name="TextBox 289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90" name="Group 290"/>
            <p:cNvGrpSpPr/>
            <p:nvPr/>
          </p:nvGrpSpPr>
          <p:grpSpPr>
            <a:xfrm>
              <a:off x="27686893" y="599135"/>
              <a:ext cx="472958" cy="469830"/>
              <a:chOff x="0" y="0"/>
              <a:chExt cx="818211" cy="812800"/>
            </a:xfrm>
          </p:grpSpPr>
          <p:sp>
            <p:nvSpPr>
              <p:cNvPr id="291" name="Freeform 291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6B405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2" name="TextBox 292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93" name="Group 293"/>
            <p:cNvGrpSpPr/>
            <p:nvPr/>
          </p:nvGrpSpPr>
          <p:grpSpPr>
            <a:xfrm>
              <a:off x="27360599" y="458286"/>
              <a:ext cx="598304" cy="594347"/>
              <a:chOff x="0" y="0"/>
              <a:chExt cx="818211" cy="812800"/>
            </a:xfrm>
          </p:grpSpPr>
          <p:sp>
            <p:nvSpPr>
              <p:cNvPr id="294" name="Freeform 294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5" name="TextBox 295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96" name="Group 296"/>
            <p:cNvGrpSpPr/>
            <p:nvPr/>
          </p:nvGrpSpPr>
          <p:grpSpPr>
            <a:xfrm>
              <a:off x="27124120" y="596319"/>
              <a:ext cx="472958" cy="469830"/>
              <a:chOff x="0" y="0"/>
              <a:chExt cx="818211" cy="812800"/>
            </a:xfrm>
          </p:grpSpPr>
          <p:sp>
            <p:nvSpPr>
              <p:cNvPr id="297" name="Freeform 297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8" name="TextBox 298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99" name="Group 299"/>
            <p:cNvGrpSpPr/>
            <p:nvPr/>
          </p:nvGrpSpPr>
          <p:grpSpPr>
            <a:xfrm>
              <a:off x="27124120" y="580373"/>
              <a:ext cx="474928" cy="471787"/>
              <a:chOff x="0" y="0"/>
              <a:chExt cx="818211" cy="812800"/>
            </a:xfrm>
          </p:grpSpPr>
          <p:sp>
            <p:nvSpPr>
              <p:cNvPr id="300" name="Freeform 300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1" name="TextBox 301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302" name="Group 302"/>
            <p:cNvGrpSpPr/>
            <p:nvPr/>
          </p:nvGrpSpPr>
          <p:grpSpPr>
            <a:xfrm>
              <a:off x="27901701" y="576632"/>
              <a:ext cx="572802" cy="569014"/>
              <a:chOff x="0" y="0"/>
              <a:chExt cx="818211" cy="812800"/>
            </a:xfrm>
          </p:grpSpPr>
          <p:sp>
            <p:nvSpPr>
              <p:cNvPr id="303" name="Freeform 303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4" name="TextBox 304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305" name="Group 305"/>
            <p:cNvGrpSpPr/>
            <p:nvPr/>
          </p:nvGrpSpPr>
          <p:grpSpPr>
            <a:xfrm>
              <a:off x="27735656" y="1287548"/>
              <a:ext cx="304622" cy="302608"/>
              <a:chOff x="0" y="0"/>
              <a:chExt cx="818211" cy="812800"/>
            </a:xfrm>
          </p:grpSpPr>
          <p:sp>
            <p:nvSpPr>
              <p:cNvPr id="306" name="Freeform 306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7" name="TextBox 307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sp>
          <p:nvSpPr>
            <p:cNvPr id="308" name="Freeform 308"/>
            <p:cNvSpPr/>
            <p:nvPr/>
          </p:nvSpPr>
          <p:spPr>
            <a:xfrm>
              <a:off x="28642698" y="730953"/>
              <a:ext cx="2648563" cy="840919"/>
            </a:xfrm>
            <a:custGeom>
              <a:avLst/>
              <a:gdLst/>
              <a:ahLst/>
              <a:cxnLst/>
              <a:rect l="l" t="t" r="r" b="b"/>
              <a:pathLst>
                <a:path w="2648563" h="840919">
                  <a:moveTo>
                    <a:pt x="0" y="0"/>
                  </a:moveTo>
                  <a:lnTo>
                    <a:pt x="2648563" y="0"/>
                  </a:lnTo>
                  <a:lnTo>
                    <a:pt x="2648563" y="840919"/>
                  </a:lnTo>
                  <a:lnTo>
                    <a:pt x="0" y="840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09" name="TextBox 309"/>
            <p:cNvSpPr txBox="1"/>
            <p:nvPr/>
          </p:nvSpPr>
          <p:spPr>
            <a:xfrm>
              <a:off x="22532862" y="1611727"/>
              <a:ext cx="2589312" cy="3964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75"/>
                </a:lnSpc>
              </a:pPr>
              <a:r>
                <a:rPr lang="en-US" sz="1767">
                  <a:solidFill>
                    <a:srgbClr val="FE5117"/>
                  </a:solidFill>
                  <a:latin typeface="Aleppo"/>
                  <a:ea typeface="Aleppo"/>
                  <a:cs typeface="Aleppo"/>
                  <a:sym typeface="Aleppo"/>
                </a:rPr>
                <a:t>JP’25</a:t>
              </a:r>
            </a:p>
          </p:txBody>
        </p:sp>
        <p:sp>
          <p:nvSpPr>
            <p:cNvPr id="310" name="TextBox 310"/>
            <p:cNvSpPr txBox="1"/>
            <p:nvPr/>
          </p:nvSpPr>
          <p:spPr>
            <a:xfrm>
              <a:off x="20465539" y="777914"/>
              <a:ext cx="3165509" cy="1439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64"/>
                </a:lnSpc>
              </a:pPr>
              <a:r>
                <a:rPr lang="en-US" sz="4246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LEARNING</a:t>
              </a:r>
            </a:p>
            <a:p>
              <a:pPr algn="l">
                <a:lnSpc>
                  <a:spcPts val="3864"/>
                </a:lnSpc>
              </a:pPr>
              <a:r>
                <a:rPr lang="en-US" sz="4246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ABOUT </a:t>
              </a:r>
            </a:p>
          </p:txBody>
        </p:sp>
        <p:sp>
          <p:nvSpPr>
            <p:cNvPr id="311" name="Freeform 311"/>
            <p:cNvSpPr/>
            <p:nvPr/>
          </p:nvSpPr>
          <p:spPr>
            <a:xfrm>
              <a:off x="28682295" y="1517522"/>
              <a:ext cx="2648563" cy="840919"/>
            </a:xfrm>
            <a:custGeom>
              <a:avLst/>
              <a:gdLst/>
              <a:ahLst/>
              <a:cxnLst/>
              <a:rect l="l" t="t" r="r" b="b"/>
              <a:pathLst>
                <a:path w="2648563" h="840919">
                  <a:moveTo>
                    <a:pt x="0" y="0"/>
                  </a:moveTo>
                  <a:lnTo>
                    <a:pt x="2648563" y="0"/>
                  </a:lnTo>
                  <a:lnTo>
                    <a:pt x="2648563" y="840918"/>
                  </a:lnTo>
                  <a:lnTo>
                    <a:pt x="0" y="840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12" name="Freeform 312"/>
          <p:cNvSpPr/>
          <p:nvPr/>
        </p:nvSpPr>
        <p:spPr>
          <a:xfrm>
            <a:off x="0" y="2025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alphaModFix amt="25000"/>
            </a:blip>
            <a:stretch>
              <a:fillRect t="-38888" b="-3888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13" name="TextBox 313"/>
          <p:cNvSpPr txBox="1"/>
          <p:nvPr/>
        </p:nvSpPr>
        <p:spPr>
          <a:xfrm>
            <a:off x="300844" y="1231200"/>
            <a:ext cx="3758361" cy="966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7"/>
              </a:lnSpc>
            </a:pPr>
            <a:r>
              <a:rPr lang="en-US" sz="6355">
                <a:solidFill>
                  <a:srgbClr val="144272"/>
                </a:solidFill>
                <a:latin typeface="Adumu Regular"/>
                <a:ea typeface="Adumu Regular"/>
                <a:cs typeface="Adumu Regular"/>
                <a:sym typeface="Adumu Regular"/>
              </a:rPr>
              <a:t>TÍTULO</a:t>
            </a:r>
          </a:p>
        </p:txBody>
      </p:sp>
      <p:sp>
        <p:nvSpPr>
          <p:cNvPr id="314" name="TextBox 314"/>
          <p:cNvSpPr txBox="1"/>
          <p:nvPr/>
        </p:nvSpPr>
        <p:spPr>
          <a:xfrm>
            <a:off x="1028700" y="2479406"/>
            <a:ext cx="2893461" cy="430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92"/>
              </a:lnSpc>
            </a:pPr>
            <a:r>
              <a:rPr lang="en-US" sz="2836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Corpo</a:t>
            </a:r>
          </a:p>
        </p:txBody>
      </p:sp>
      <p:sp>
        <p:nvSpPr>
          <p:cNvPr id="315" name="TextBox 315"/>
          <p:cNvSpPr txBox="1"/>
          <p:nvPr/>
        </p:nvSpPr>
        <p:spPr>
          <a:xfrm>
            <a:off x="12143694" y="4421054"/>
            <a:ext cx="3935405" cy="1654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5"/>
              </a:lnSpc>
            </a:pPr>
            <a:r>
              <a:rPr lang="en-US" sz="3858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Imagens ou informações adicionais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80925" y="365780"/>
            <a:ext cx="9624925" cy="11569328"/>
            <a:chOff x="0" y="0"/>
            <a:chExt cx="2534960" cy="30470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34960" cy="3047066"/>
            </a:xfrm>
            <a:custGeom>
              <a:avLst/>
              <a:gdLst/>
              <a:ahLst/>
              <a:cxnLst/>
              <a:rect l="l" t="t" r="r" b="b"/>
              <a:pathLst>
                <a:path w="2534960" h="3047066">
                  <a:moveTo>
                    <a:pt x="0" y="0"/>
                  </a:moveTo>
                  <a:lnTo>
                    <a:pt x="2534960" y="0"/>
                  </a:lnTo>
                  <a:lnTo>
                    <a:pt x="2534960" y="3047066"/>
                  </a:lnTo>
                  <a:lnTo>
                    <a:pt x="0" y="3047066"/>
                  </a:lnTo>
                  <a:close/>
                </a:path>
              </a:pathLst>
            </a:custGeom>
            <a:solidFill>
              <a:srgbClr val="14427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534960" cy="30946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480925" y="9909645"/>
            <a:ext cx="27960305" cy="2323930"/>
            <a:chOff x="0" y="0"/>
            <a:chExt cx="37280407" cy="3098574"/>
          </a:xfrm>
        </p:grpSpPr>
        <p:grpSp>
          <p:nvGrpSpPr>
            <p:cNvPr id="6" name="Group 6"/>
            <p:cNvGrpSpPr/>
            <p:nvPr/>
          </p:nvGrpSpPr>
          <p:grpSpPr>
            <a:xfrm>
              <a:off x="15833213" y="170821"/>
              <a:ext cx="2778639" cy="2778639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18330" tIns="18330" rIns="18330" bIns="18330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15443402" y="426543"/>
              <a:ext cx="1380766" cy="850897"/>
            </a:xfrm>
            <a:custGeom>
              <a:avLst/>
              <a:gdLst/>
              <a:ahLst/>
              <a:cxnLst/>
              <a:rect l="l" t="t" r="r" b="b"/>
              <a:pathLst>
                <a:path w="1380766" h="850897">
                  <a:moveTo>
                    <a:pt x="0" y="0"/>
                  </a:moveTo>
                  <a:lnTo>
                    <a:pt x="1380766" y="0"/>
                  </a:lnTo>
                  <a:lnTo>
                    <a:pt x="1380766" y="850897"/>
                  </a:lnTo>
                  <a:lnTo>
                    <a:pt x="0" y="850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7518828" y="983678"/>
              <a:ext cx="1389320" cy="856168"/>
            </a:xfrm>
            <a:custGeom>
              <a:avLst/>
              <a:gdLst/>
              <a:ahLst/>
              <a:cxnLst/>
              <a:rect l="l" t="t" r="r" b="b"/>
              <a:pathLst>
                <a:path w="1389320" h="856168">
                  <a:moveTo>
                    <a:pt x="0" y="0"/>
                  </a:moveTo>
                  <a:lnTo>
                    <a:pt x="1389319" y="0"/>
                  </a:lnTo>
                  <a:lnTo>
                    <a:pt x="1389319" y="856169"/>
                  </a:lnTo>
                  <a:lnTo>
                    <a:pt x="0" y="856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6129508" y="1680795"/>
              <a:ext cx="1389320" cy="856168"/>
            </a:xfrm>
            <a:custGeom>
              <a:avLst/>
              <a:gdLst/>
              <a:ahLst/>
              <a:cxnLst/>
              <a:rect l="l" t="t" r="r" b="b"/>
              <a:pathLst>
                <a:path w="1389320" h="856168">
                  <a:moveTo>
                    <a:pt x="0" y="0"/>
                  </a:moveTo>
                  <a:lnTo>
                    <a:pt x="1389320" y="0"/>
                  </a:lnTo>
                  <a:lnTo>
                    <a:pt x="1389320" y="856168"/>
                  </a:lnTo>
                  <a:lnTo>
                    <a:pt x="0" y="8561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13088171" y="170821"/>
              <a:ext cx="2760322" cy="2702085"/>
              <a:chOff x="0" y="0"/>
              <a:chExt cx="802801" cy="78586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02801" cy="785863"/>
              </a:xfrm>
              <a:custGeom>
                <a:avLst/>
                <a:gdLst/>
                <a:ahLst/>
                <a:cxnLst/>
                <a:rect l="l" t="t" r="r" b="b"/>
                <a:pathLst>
                  <a:path w="802801" h="785863">
                    <a:moveTo>
                      <a:pt x="0" y="0"/>
                    </a:moveTo>
                    <a:lnTo>
                      <a:pt x="802801" y="0"/>
                    </a:lnTo>
                    <a:lnTo>
                      <a:pt x="802801" y="785863"/>
                    </a:lnTo>
                    <a:lnTo>
                      <a:pt x="0" y="785863"/>
                    </a:lnTo>
                    <a:close/>
                  </a:path>
                </a:pathLst>
              </a:custGeom>
              <a:solidFill>
                <a:srgbClr val="049F5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802801" cy="814438"/>
              </a:xfrm>
              <a:prstGeom prst="rect">
                <a:avLst/>
              </a:prstGeom>
            </p:spPr>
            <p:txBody>
              <a:bodyPr lIns="20637" tIns="20637" rIns="20637" bIns="20637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13650410" y="216434"/>
              <a:ext cx="1517788" cy="1517788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2912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14409304" y="1278428"/>
              <a:ext cx="143096" cy="1594478"/>
              <a:chOff x="0" y="0"/>
              <a:chExt cx="76630" cy="853869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76630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76630" h="853869">
                    <a:moveTo>
                      <a:pt x="0" y="0"/>
                    </a:moveTo>
                    <a:lnTo>
                      <a:pt x="76630" y="0"/>
                    </a:lnTo>
                    <a:lnTo>
                      <a:pt x="76630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28575"/>
                <a:ext cx="76630" cy="882444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14411704" y="606138"/>
              <a:ext cx="606199" cy="606199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6A63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13805381" y="738319"/>
              <a:ext cx="829538" cy="829538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B13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14591369" y="909238"/>
              <a:ext cx="966277" cy="966277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B13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13413401" y="1102950"/>
              <a:ext cx="966277" cy="966277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6A63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 rot="2107347">
              <a:off x="14657594" y="1063809"/>
              <a:ext cx="60380" cy="873894"/>
              <a:chOff x="0" y="0"/>
              <a:chExt cx="32335" cy="467984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32335" cy="467984"/>
              </a:xfrm>
              <a:custGeom>
                <a:avLst/>
                <a:gdLst/>
                <a:ahLst/>
                <a:cxnLst/>
                <a:rect l="l" t="t" r="r" b="b"/>
                <a:pathLst>
                  <a:path w="32335" h="467984">
                    <a:moveTo>
                      <a:pt x="0" y="0"/>
                    </a:moveTo>
                    <a:lnTo>
                      <a:pt x="32335" y="0"/>
                    </a:lnTo>
                    <a:lnTo>
                      <a:pt x="32335" y="467984"/>
                    </a:lnTo>
                    <a:lnTo>
                      <a:pt x="0" y="467984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28575"/>
                <a:ext cx="32335" cy="496559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 rot="-1991349">
              <a:off x="14230011" y="1637995"/>
              <a:ext cx="45585" cy="763509"/>
              <a:chOff x="0" y="0"/>
              <a:chExt cx="24412" cy="408871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4412" cy="408871"/>
              </a:xfrm>
              <a:custGeom>
                <a:avLst/>
                <a:gdLst/>
                <a:ahLst/>
                <a:cxnLst/>
                <a:rect l="l" t="t" r="r" b="b"/>
                <a:pathLst>
                  <a:path w="24412" h="408871">
                    <a:moveTo>
                      <a:pt x="0" y="0"/>
                    </a:moveTo>
                    <a:lnTo>
                      <a:pt x="24412" y="0"/>
                    </a:lnTo>
                    <a:lnTo>
                      <a:pt x="24412" y="408871"/>
                    </a:lnTo>
                    <a:lnTo>
                      <a:pt x="0" y="40887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28575"/>
                <a:ext cx="24412" cy="437446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 rot="4531487">
              <a:off x="14834730" y="1308665"/>
              <a:ext cx="35028" cy="333139"/>
              <a:chOff x="0" y="0"/>
              <a:chExt cx="18758" cy="178401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18758" cy="178401"/>
              </a:xfrm>
              <a:custGeom>
                <a:avLst/>
                <a:gdLst/>
                <a:ahLst/>
                <a:cxnLst/>
                <a:rect l="l" t="t" r="r" b="b"/>
                <a:pathLst>
                  <a:path w="18758" h="178401">
                    <a:moveTo>
                      <a:pt x="0" y="0"/>
                    </a:moveTo>
                    <a:lnTo>
                      <a:pt x="18758" y="0"/>
                    </a:lnTo>
                    <a:lnTo>
                      <a:pt x="18758" y="178401"/>
                    </a:lnTo>
                    <a:lnTo>
                      <a:pt x="0" y="17840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28575"/>
                <a:ext cx="18758" cy="206976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2701318" y="167096"/>
              <a:ext cx="2702085" cy="2702085"/>
              <a:chOff x="0" y="0"/>
              <a:chExt cx="812800" cy="81280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EBD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" name="TextBox 4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17825" tIns="17825" rIns="17825" bIns="17825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45" name="Freeform 45"/>
            <p:cNvSpPr/>
            <p:nvPr/>
          </p:nvSpPr>
          <p:spPr>
            <a:xfrm>
              <a:off x="3453553" y="212836"/>
              <a:ext cx="1197615" cy="2610606"/>
            </a:xfrm>
            <a:custGeom>
              <a:avLst/>
              <a:gdLst/>
              <a:ahLst/>
              <a:cxnLst/>
              <a:rect l="l" t="t" r="r" b="b"/>
              <a:pathLst>
                <a:path w="1197615" h="2610606">
                  <a:moveTo>
                    <a:pt x="0" y="0"/>
                  </a:moveTo>
                  <a:lnTo>
                    <a:pt x="1197615" y="0"/>
                  </a:lnTo>
                  <a:lnTo>
                    <a:pt x="1197615" y="2610606"/>
                  </a:lnTo>
                  <a:lnTo>
                    <a:pt x="0" y="2610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46" name="Group 46"/>
            <p:cNvGrpSpPr/>
            <p:nvPr/>
          </p:nvGrpSpPr>
          <p:grpSpPr>
            <a:xfrm>
              <a:off x="5403403" y="167096"/>
              <a:ext cx="2628607" cy="2628607"/>
              <a:chOff x="0" y="0"/>
              <a:chExt cx="812800" cy="81280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17340" tIns="17340" rIns="17340" bIns="17340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49" name="Freeform 49"/>
            <p:cNvSpPr/>
            <p:nvPr/>
          </p:nvSpPr>
          <p:spPr>
            <a:xfrm>
              <a:off x="5403403" y="167096"/>
              <a:ext cx="2628607" cy="2628607"/>
            </a:xfrm>
            <a:custGeom>
              <a:avLst/>
              <a:gdLst/>
              <a:ahLst/>
              <a:cxnLst/>
              <a:rect l="l" t="t" r="r" b="b"/>
              <a:pathLst>
                <a:path w="2628607" h="2628607">
                  <a:moveTo>
                    <a:pt x="0" y="0"/>
                  </a:moveTo>
                  <a:lnTo>
                    <a:pt x="2628607" y="0"/>
                  </a:lnTo>
                  <a:lnTo>
                    <a:pt x="2628607" y="2628608"/>
                  </a:lnTo>
                  <a:lnTo>
                    <a:pt x="0" y="26286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50" name="Group 50"/>
            <p:cNvGrpSpPr/>
            <p:nvPr/>
          </p:nvGrpSpPr>
          <p:grpSpPr>
            <a:xfrm>
              <a:off x="7957937" y="170821"/>
              <a:ext cx="5236106" cy="2537481"/>
              <a:chOff x="0" y="0"/>
              <a:chExt cx="1397860" cy="677420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1397860" cy="677420"/>
              </a:xfrm>
              <a:custGeom>
                <a:avLst/>
                <a:gdLst/>
                <a:ahLst/>
                <a:cxnLst/>
                <a:rect l="l" t="t" r="r" b="b"/>
                <a:pathLst>
                  <a:path w="1397860" h="677420">
                    <a:moveTo>
                      <a:pt x="0" y="0"/>
                    </a:moveTo>
                    <a:lnTo>
                      <a:pt x="1397860" y="0"/>
                    </a:lnTo>
                    <a:lnTo>
                      <a:pt x="1397860" y="677420"/>
                    </a:lnTo>
                    <a:lnTo>
                      <a:pt x="0" y="677420"/>
                    </a:lnTo>
                    <a:close/>
                  </a:path>
                </a:pathLst>
              </a:custGeom>
              <a:solidFill>
                <a:srgbClr val="D4202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" name="TextBox 52"/>
              <p:cNvSpPr txBox="1"/>
              <p:nvPr/>
            </p:nvSpPr>
            <p:spPr>
              <a:xfrm>
                <a:off x="0" y="-28575"/>
                <a:ext cx="1397860" cy="705995"/>
              </a:xfrm>
              <a:prstGeom prst="rect">
                <a:avLst/>
              </a:prstGeom>
            </p:spPr>
            <p:txBody>
              <a:bodyPr lIns="20084" tIns="20084" rIns="20084" bIns="20084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53" name="Group 53"/>
            <p:cNvGrpSpPr/>
            <p:nvPr/>
          </p:nvGrpSpPr>
          <p:grpSpPr>
            <a:xfrm>
              <a:off x="32697" y="160038"/>
              <a:ext cx="2709020" cy="2618601"/>
              <a:chOff x="0" y="0"/>
              <a:chExt cx="723215" cy="699076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723215" cy="699076"/>
              </a:xfrm>
              <a:custGeom>
                <a:avLst/>
                <a:gdLst/>
                <a:ahLst/>
                <a:cxnLst/>
                <a:rect l="l" t="t" r="r" b="b"/>
                <a:pathLst>
                  <a:path w="723215" h="699076">
                    <a:moveTo>
                      <a:pt x="0" y="0"/>
                    </a:moveTo>
                    <a:lnTo>
                      <a:pt x="723215" y="0"/>
                    </a:lnTo>
                    <a:lnTo>
                      <a:pt x="723215" y="699076"/>
                    </a:lnTo>
                    <a:lnTo>
                      <a:pt x="0" y="699076"/>
                    </a:lnTo>
                    <a:close/>
                  </a:path>
                </a:pathLst>
              </a:custGeom>
              <a:solidFill>
                <a:srgbClr val="049F5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5" name="TextBox 55"/>
              <p:cNvSpPr txBox="1"/>
              <p:nvPr/>
            </p:nvSpPr>
            <p:spPr>
              <a:xfrm>
                <a:off x="0" y="-28575"/>
                <a:ext cx="723215" cy="727651"/>
              </a:xfrm>
              <a:prstGeom prst="rect">
                <a:avLst/>
              </a:prstGeom>
            </p:spPr>
            <p:txBody>
              <a:bodyPr lIns="20084" tIns="20084" rIns="20084" bIns="20084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sp>
          <p:nvSpPr>
            <p:cNvPr id="56" name="Freeform 56"/>
            <p:cNvSpPr/>
            <p:nvPr/>
          </p:nvSpPr>
          <p:spPr>
            <a:xfrm>
              <a:off x="439452" y="432813"/>
              <a:ext cx="2151259" cy="2151259"/>
            </a:xfrm>
            <a:custGeom>
              <a:avLst/>
              <a:gdLst/>
              <a:ahLst/>
              <a:cxnLst/>
              <a:rect l="l" t="t" r="r" b="b"/>
              <a:pathLst>
                <a:path w="2151259" h="2151259">
                  <a:moveTo>
                    <a:pt x="0" y="0"/>
                  </a:moveTo>
                  <a:lnTo>
                    <a:pt x="2151260" y="0"/>
                  </a:lnTo>
                  <a:lnTo>
                    <a:pt x="2151260" y="2151259"/>
                  </a:lnTo>
                  <a:lnTo>
                    <a:pt x="0" y="215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7" name="Freeform 57"/>
            <p:cNvSpPr/>
            <p:nvPr/>
          </p:nvSpPr>
          <p:spPr>
            <a:xfrm rot="-8545017">
              <a:off x="432813" y="432813"/>
              <a:ext cx="2151259" cy="2151259"/>
            </a:xfrm>
            <a:custGeom>
              <a:avLst/>
              <a:gdLst/>
              <a:ahLst/>
              <a:cxnLst/>
              <a:rect l="l" t="t" r="r" b="b"/>
              <a:pathLst>
                <a:path w="2151259" h="2151259">
                  <a:moveTo>
                    <a:pt x="0" y="0"/>
                  </a:moveTo>
                  <a:lnTo>
                    <a:pt x="2151259" y="0"/>
                  </a:lnTo>
                  <a:lnTo>
                    <a:pt x="2151259" y="2151259"/>
                  </a:lnTo>
                  <a:lnTo>
                    <a:pt x="0" y="215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11211892" y="1710914"/>
              <a:ext cx="3054805" cy="470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20"/>
                </a:lnSpc>
              </a:pPr>
              <a:r>
                <a:rPr lang="en-US" sz="2085">
                  <a:solidFill>
                    <a:srgbClr val="FE5117"/>
                  </a:solidFill>
                  <a:latin typeface="Aleppo"/>
                  <a:ea typeface="Aleppo"/>
                  <a:cs typeface="Aleppo"/>
                  <a:sym typeface="Aleppo"/>
                </a:rPr>
                <a:t>JP’25</a:t>
              </a:r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8762253" y="652201"/>
              <a:ext cx="3296488" cy="24463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59"/>
                </a:lnSpc>
              </a:pPr>
              <a:r>
                <a:rPr lang="en-US" sz="5010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LEARNING</a:t>
              </a:r>
            </a:p>
            <a:p>
              <a:pPr algn="l">
                <a:lnSpc>
                  <a:spcPts val="4559"/>
                </a:lnSpc>
              </a:pPr>
              <a:r>
                <a:rPr lang="en-US" sz="5010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ABOUT </a:t>
              </a:r>
            </a:p>
          </p:txBody>
        </p:sp>
        <p:grpSp>
          <p:nvGrpSpPr>
            <p:cNvPr id="60" name="Group 60"/>
            <p:cNvGrpSpPr/>
            <p:nvPr/>
          </p:nvGrpSpPr>
          <p:grpSpPr>
            <a:xfrm>
              <a:off x="34205472" y="170821"/>
              <a:ext cx="2778639" cy="2778639"/>
              <a:chOff x="0" y="0"/>
              <a:chExt cx="812800" cy="812800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2" name="TextBox 62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18330" tIns="18330" rIns="18330" bIns="18330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63" name="Freeform 63"/>
            <p:cNvSpPr/>
            <p:nvPr/>
          </p:nvSpPr>
          <p:spPr>
            <a:xfrm>
              <a:off x="33815662" y="426543"/>
              <a:ext cx="1380766" cy="850897"/>
            </a:xfrm>
            <a:custGeom>
              <a:avLst/>
              <a:gdLst/>
              <a:ahLst/>
              <a:cxnLst/>
              <a:rect l="l" t="t" r="r" b="b"/>
              <a:pathLst>
                <a:path w="1380766" h="850897">
                  <a:moveTo>
                    <a:pt x="0" y="0"/>
                  </a:moveTo>
                  <a:lnTo>
                    <a:pt x="1380766" y="0"/>
                  </a:lnTo>
                  <a:lnTo>
                    <a:pt x="1380766" y="850897"/>
                  </a:lnTo>
                  <a:lnTo>
                    <a:pt x="0" y="850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4" name="Freeform 64"/>
            <p:cNvSpPr/>
            <p:nvPr/>
          </p:nvSpPr>
          <p:spPr>
            <a:xfrm>
              <a:off x="35891087" y="983678"/>
              <a:ext cx="1389320" cy="856168"/>
            </a:xfrm>
            <a:custGeom>
              <a:avLst/>
              <a:gdLst/>
              <a:ahLst/>
              <a:cxnLst/>
              <a:rect l="l" t="t" r="r" b="b"/>
              <a:pathLst>
                <a:path w="1389320" h="856168">
                  <a:moveTo>
                    <a:pt x="0" y="0"/>
                  </a:moveTo>
                  <a:lnTo>
                    <a:pt x="1389320" y="0"/>
                  </a:lnTo>
                  <a:lnTo>
                    <a:pt x="1389320" y="856169"/>
                  </a:lnTo>
                  <a:lnTo>
                    <a:pt x="0" y="856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5" name="Freeform 65"/>
            <p:cNvSpPr/>
            <p:nvPr/>
          </p:nvSpPr>
          <p:spPr>
            <a:xfrm>
              <a:off x="34501768" y="1680795"/>
              <a:ext cx="1389320" cy="856168"/>
            </a:xfrm>
            <a:custGeom>
              <a:avLst/>
              <a:gdLst/>
              <a:ahLst/>
              <a:cxnLst/>
              <a:rect l="l" t="t" r="r" b="b"/>
              <a:pathLst>
                <a:path w="1389320" h="856168">
                  <a:moveTo>
                    <a:pt x="0" y="0"/>
                  </a:moveTo>
                  <a:lnTo>
                    <a:pt x="1389319" y="0"/>
                  </a:lnTo>
                  <a:lnTo>
                    <a:pt x="1389319" y="856168"/>
                  </a:lnTo>
                  <a:lnTo>
                    <a:pt x="0" y="8561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66" name="Group 66"/>
            <p:cNvGrpSpPr/>
            <p:nvPr/>
          </p:nvGrpSpPr>
          <p:grpSpPr>
            <a:xfrm>
              <a:off x="31460431" y="170821"/>
              <a:ext cx="2760322" cy="2702085"/>
              <a:chOff x="0" y="0"/>
              <a:chExt cx="802801" cy="785863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802801" cy="785863"/>
              </a:xfrm>
              <a:custGeom>
                <a:avLst/>
                <a:gdLst/>
                <a:ahLst/>
                <a:cxnLst/>
                <a:rect l="l" t="t" r="r" b="b"/>
                <a:pathLst>
                  <a:path w="802801" h="785863">
                    <a:moveTo>
                      <a:pt x="0" y="0"/>
                    </a:moveTo>
                    <a:lnTo>
                      <a:pt x="802801" y="0"/>
                    </a:lnTo>
                    <a:lnTo>
                      <a:pt x="802801" y="785863"/>
                    </a:lnTo>
                    <a:lnTo>
                      <a:pt x="0" y="785863"/>
                    </a:lnTo>
                    <a:close/>
                  </a:path>
                </a:pathLst>
              </a:custGeom>
              <a:solidFill>
                <a:srgbClr val="049F5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" name="TextBox 68"/>
              <p:cNvSpPr txBox="1"/>
              <p:nvPr/>
            </p:nvSpPr>
            <p:spPr>
              <a:xfrm>
                <a:off x="0" y="-28575"/>
                <a:ext cx="802801" cy="814438"/>
              </a:xfrm>
              <a:prstGeom prst="rect">
                <a:avLst/>
              </a:prstGeom>
            </p:spPr>
            <p:txBody>
              <a:bodyPr lIns="20637" tIns="20637" rIns="20637" bIns="20637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69" name="Group 69"/>
            <p:cNvGrpSpPr/>
            <p:nvPr/>
          </p:nvGrpSpPr>
          <p:grpSpPr>
            <a:xfrm>
              <a:off x="32022670" y="216434"/>
              <a:ext cx="1517788" cy="1517788"/>
              <a:chOff x="0" y="0"/>
              <a:chExt cx="812800" cy="812800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2912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" name="TextBox 7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72" name="Group 72"/>
            <p:cNvGrpSpPr/>
            <p:nvPr/>
          </p:nvGrpSpPr>
          <p:grpSpPr>
            <a:xfrm>
              <a:off x="32781564" y="1278428"/>
              <a:ext cx="143096" cy="1594478"/>
              <a:chOff x="0" y="0"/>
              <a:chExt cx="76630" cy="853869"/>
            </a:xfrm>
          </p:grpSpPr>
          <p:sp>
            <p:nvSpPr>
              <p:cNvPr id="73" name="Freeform 73"/>
              <p:cNvSpPr/>
              <p:nvPr/>
            </p:nvSpPr>
            <p:spPr>
              <a:xfrm>
                <a:off x="0" y="0"/>
                <a:ext cx="76630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76630" h="853869">
                    <a:moveTo>
                      <a:pt x="0" y="0"/>
                    </a:moveTo>
                    <a:lnTo>
                      <a:pt x="76630" y="0"/>
                    </a:lnTo>
                    <a:lnTo>
                      <a:pt x="76630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4" name="TextBox 74"/>
              <p:cNvSpPr txBox="1"/>
              <p:nvPr/>
            </p:nvSpPr>
            <p:spPr>
              <a:xfrm>
                <a:off x="0" y="-28575"/>
                <a:ext cx="76630" cy="882444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75" name="Group 75"/>
            <p:cNvGrpSpPr/>
            <p:nvPr/>
          </p:nvGrpSpPr>
          <p:grpSpPr>
            <a:xfrm>
              <a:off x="32783964" y="606138"/>
              <a:ext cx="606199" cy="606199"/>
              <a:chOff x="0" y="0"/>
              <a:chExt cx="812800" cy="812800"/>
            </a:xfrm>
          </p:grpSpPr>
          <p:sp>
            <p:nvSpPr>
              <p:cNvPr id="76" name="Freeform 7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6A63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7" name="TextBox 7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78" name="Group 78"/>
            <p:cNvGrpSpPr/>
            <p:nvPr/>
          </p:nvGrpSpPr>
          <p:grpSpPr>
            <a:xfrm>
              <a:off x="32177640" y="738319"/>
              <a:ext cx="829538" cy="829538"/>
              <a:chOff x="0" y="0"/>
              <a:chExt cx="812800" cy="812800"/>
            </a:xfrm>
          </p:grpSpPr>
          <p:sp>
            <p:nvSpPr>
              <p:cNvPr id="79" name="Freeform 7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B13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0" name="TextBox 8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81" name="Group 81"/>
            <p:cNvGrpSpPr/>
            <p:nvPr/>
          </p:nvGrpSpPr>
          <p:grpSpPr>
            <a:xfrm>
              <a:off x="32963628" y="909238"/>
              <a:ext cx="966277" cy="966277"/>
              <a:chOff x="0" y="0"/>
              <a:chExt cx="812800" cy="812800"/>
            </a:xfrm>
          </p:grpSpPr>
          <p:sp>
            <p:nvSpPr>
              <p:cNvPr id="82" name="Freeform 8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B13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3" name="TextBox 8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84" name="Group 84"/>
            <p:cNvGrpSpPr/>
            <p:nvPr/>
          </p:nvGrpSpPr>
          <p:grpSpPr>
            <a:xfrm>
              <a:off x="31785661" y="1102950"/>
              <a:ext cx="966277" cy="966277"/>
              <a:chOff x="0" y="0"/>
              <a:chExt cx="812800" cy="812800"/>
            </a:xfrm>
          </p:grpSpPr>
          <p:sp>
            <p:nvSpPr>
              <p:cNvPr id="85" name="Freeform 8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6A63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6" name="TextBox 8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87" name="Group 87"/>
            <p:cNvGrpSpPr/>
            <p:nvPr/>
          </p:nvGrpSpPr>
          <p:grpSpPr>
            <a:xfrm rot="2107347">
              <a:off x="33029854" y="1063809"/>
              <a:ext cx="60380" cy="873894"/>
              <a:chOff x="0" y="0"/>
              <a:chExt cx="32335" cy="467984"/>
            </a:xfrm>
          </p:grpSpPr>
          <p:sp>
            <p:nvSpPr>
              <p:cNvPr id="88" name="Freeform 88"/>
              <p:cNvSpPr/>
              <p:nvPr/>
            </p:nvSpPr>
            <p:spPr>
              <a:xfrm>
                <a:off x="0" y="0"/>
                <a:ext cx="32335" cy="467984"/>
              </a:xfrm>
              <a:custGeom>
                <a:avLst/>
                <a:gdLst/>
                <a:ahLst/>
                <a:cxnLst/>
                <a:rect l="l" t="t" r="r" b="b"/>
                <a:pathLst>
                  <a:path w="32335" h="467984">
                    <a:moveTo>
                      <a:pt x="0" y="0"/>
                    </a:moveTo>
                    <a:lnTo>
                      <a:pt x="32335" y="0"/>
                    </a:lnTo>
                    <a:lnTo>
                      <a:pt x="32335" y="467984"/>
                    </a:lnTo>
                    <a:lnTo>
                      <a:pt x="0" y="467984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9" name="TextBox 89"/>
              <p:cNvSpPr txBox="1"/>
              <p:nvPr/>
            </p:nvSpPr>
            <p:spPr>
              <a:xfrm>
                <a:off x="0" y="-28575"/>
                <a:ext cx="32335" cy="496559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90" name="Group 90"/>
            <p:cNvGrpSpPr/>
            <p:nvPr/>
          </p:nvGrpSpPr>
          <p:grpSpPr>
            <a:xfrm rot="-1991349">
              <a:off x="32602271" y="1637995"/>
              <a:ext cx="45585" cy="763509"/>
              <a:chOff x="0" y="0"/>
              <a:chExt cx="24412" cy="408871"/>
            </a:xfrm>
          </p:grpSpPr>
          <p:sp>
            <p:nvSpPr>
              <p:cNvPr id="91" name="Freeform 91"/>
              <p:cNvSpPr/>
              <p:nvPr/>
            </p:nvSpPr>
            <p:spPr>
              <a:xfrm>
                <a:off x="0" y="0"/>
                <a:ext cx="24412" cy="408871"/>
              </a:xfrm>
              <a:custGeom>
                <a:avLst/>
                <a:gdLst/>
                <a:ahLst/>
                <a:cxnLst/>
                <a:rect l="l" t="t" r="r" b="b"/>
                <a:pathLst>
                  <a:path w="24412" h="408871">
                    <a:moveTo>
                      <a:pt x="0" y="0"/>
                    </a:moveTo>
                    <a:lnTo>
                      <a:pt x="24412" y="0"/>
                    </a:lnTo>
                    <a:lnTo>
                      <a:pt x="24412" y="408871"/>
                    </a:lnTo>
                    <a:lnTo>
                      <a:pt x="0" y="40887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2" name="TextBox 92"/>
              <p:cNvSpPr txBox="1"/>
              <p:nvPr/>
            </p:nvSpPr>
            <p:spPr>
              <a:xfrm>
                <a:off x="0" y="-28575"/>
                <a:ext cx="24412" cy="437446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93" name="Group 93"/>
            <p:cNvGrpSpPr/>
            <p:nvPr/>
          </p:nvGrpSpPr>
          <p:grpSpPr>
            <a:xfrm rot="4531487">
              <a:off x="33206990" y="1308665"/>
              <a:ext cx="35028" cy="333139"/>
              <a:chOff x="0" y="0"/>
              <a:chExt cx="18758" cy="178401"/>
            </a:xfrm>
          </p:grpSpPr>
          <p:sp>
            <p:nvSpPr>
              <p:cNvPr id="94" name="Freeform 94"/>
              <p:cNvSpPr/>
              <p:nvPr/>
            </p:nvSpPr>
            <p:spPr>
              <a:xfrm>
                <a:off x="0" y="0"/>
                <a:ext cx="18758" cy="178401"/>
              </a:xfrm>
              <a:custGeom>
                <a:avLst/>
                <a:gdLst/>
                <a:ahLst/>
                <a:cxnLst/>
                <a:rect l="l" t="t" r="r" b="b"/>
                <a:pathLst>
                  <a:path w="18758" h="178401">
                    <a:moveTo>
                      <a:pt x="0" y="0"/>
                    </a:moveTo>
                    <a:lnTo>
                      <a:pt x="18758" y="0"/>
                    </a:lnTo>
                    <a:lnTo>
                      <a:pt x="18758" y="178401"/>
                    </a:lnTo>
                    <a:lnTo>
                      <a:pt x="0" y="17840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5" name="TextBox 95"/>
              <p:cNvSpPr txBox="1"/>
              <p:nvPr/>
            </p:nvSpPr>
            <p:spPr>
              <a:xfrm>
                <a:off x="0" y="-28575"/>
                <a:ext cx="18758" cy="206976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96" name="Group 96"/>
            <p:cNvGrpSpPr/>
            <p:nvPr/>
          </p:nvGrpSpPr>
          <p:grpSpPr>
            <a:xfrm>
              <a:off x="21073578" y="167096"/>
              <a:ext cx="2702085" cy="2702085"/>
              <a:chOff x="0" y="0"/>
              <a:chExt cx="812800" cy="812800"/>
            </a:xfrm>
          </p:grpSpPr>
          <p:sp>
            <p:nvSpPr>
              <p:cNvPr id="97" name="Freeform 9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EBD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8" name="TextBox 98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17825" tIns="17825" rIns="17825" bIns="17825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99" name="Freeform 99"/>
            <p:cNvSpPr/>
            <p:nvPr/>
          </p:nvSpPr>
          <p:spPr>
            <a:xfrm>
              <a:off x="21825812" y="212836"/>
              <a:ext cx="1197615" cy="2610606"/>
            </a:xfrm>
            <a:custGeom>
              <a:avLst/>
              <a:gdLst/>
              <a:ahLst/>
              <a:cxnLst/>
              <a:rect l="l" t="t" r="r" b="b"/>
              <a:pathLst>
                <a:path w="1197615" h="2610606">
                  <a:moveTo>
                    <a:pt x="0" y="0"/>
                  </a:moveTo>
                  <a:lnTo>
                    <a:pt x="1197616" y="0"/>
                  </a:lnTo>
                  <a:lnTo>
                    <a:pt x="1197616" y="2610606"/>
                  </a:lnTo>
                  <a:lnTo>
                    <a:pt x="0" y="2610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100" name="Group 100"/>
            <p:cNvGrpSpPr/>
            <p:nvPr/>
          </p:nvGrpSpPr>
          <p:grpSpPr>
            <a:xfrm>
              <a:off x="23775662" y="167096"/>
              <a:ext cx="2628607" cy="2628607"/>
              <a:chOff x="0" y="0"/>
              <a:chExt cx="812800" cy="812800"/>
            </a:xfrm>
          </p:grpSpPr>
          <p:sp>
            <p:nvSpPr>
              <p:cNvPr id="101" name="Freeform 10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2" name="TextBox 102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17340" tIns="17340" rIns="17340" bIns="17340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103" name="Freeform 103"/>
            <p:cNvSpPr/>
            <p:nvPr/>
          </p:nvSpPr>
          <p:spPr>
            <a:xfrm>
              <a:off x="23775662" y="167096"/>
              <a:ext cx="2628607" cy="2628607"/>
            </a:xfrm>
            <a:custGeom>
              <a:avLst/>
              <a:gdLst/>
              <a:ahLst/>
              <a:cxnLst/>
              <a:rect l="l" t="t" r="r" b="b"/>
              <a:pathLst>
                <a:path w="2628607" h="2628607">
                  <a:moveTo>
                    <a:pt x="0" y="0"/>
                  </a:moveTo>
                  <a:lnTo>
                    <a:pt x="2628608" y="0"/>
                  </a:lnTo>
                  <a:lnTo>
                    <a:pt x="2628608" y="2628608"/>
                  </a:lnTo>
                  <a:lnTo>
                    <a:pt x="0" y="26286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104" name="Group 104"/>
            <p:cNvGrpSpPr/>
            <p:nvPr/>
          </p:nvGrpSpPr>
          <p:grpSpPr>
            <a:xfrm>
              <a:off x="26330196" y="170821"/>
              <a:ext cx="5236106" cy="2537481"/>
              <a:chOff x="0" y="0"/>
              <a:chExt cx="1397860" cy="677420"/>
            </a:xfrm>
          </p:grpSpPr>
          <p:sp>
            <p:nvSpPr>
              <p:cNvPr id="105" name="Freeform 105"/>
              <p:cNvSpPr/>
              <p:nvPr/>
            </p:nvSpPr>
            <p:spPr>
              <a:xfrm>
                <a:off x="0" y="0"/>
                <a:ext cx="1397860" cy="677420"/>
              </a:xfrm>
              <a:custGeom>
                <a:avLst/>
                <a:gdLst/>
                <a:ahLst/>
                <a:cxnLst/>
                <a:rect l="l" t="t" r="r" b="b"/>
                <a:pathLst>
                  <a:path w="1397860" h="677420">
                    <a:moveTo>
                      <a:pt x="0" y="0"/>
                    </a:moveTo>
                    <a:lnTo>
                      <a:pt x="1397860" y="0"/>
                    </a:lnTo>
                    <a:lnTo>
                      <a:pt x="1397860" y="677420"/>
                    </a:lnTo>
                    <a:lnTo>
                      <a:pt x="0" y="677420"/>
                    </a:lnTo>
                    <a:close/>
                  </a:path>
                </a:pathLst>
              </a:custGeom>
              <a:solidFill>
                <a:srgbClr val="D4202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6" name="TextBox 106"/>
              <p:cNvSpPr txBox="1"/>
              <p:nvPr/>
            </p:nvSpPr>
            <p:spPr>
              <a:xfrm>
                <a:off x="0" y="-28575"/>
                <a:ext cx="1397860" cy="705995"/>
              </a:xfrm>
              <a:prstGeom prst="rect">
                <a:avLst/>
              </a:prstGeom>
            </p:spPr>
            <p:txBody>
              <a:bodyPr lIns="20084" tIns="20084" rIns="20084" bIns="20084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107" name="Group 107"/>
            <p:cNvGrpSpPr/>
            <p:nvPr/>
          </p:nvGrpSpPr>
          <p:grpSpPr>
            <a:xfrm>
              <a:off x="18404957" y="160038"/>
              <a:ext cx="2709020" cy="2618601"/>
              <a:chOff x="0" y="0"/>
              <a:chExt cx="723215" cy="699076"/>
            </a:xfrm>
          </p:grpSpPr>
          <p:sp>
            <p:nvSpPr>
              <p:cNvPr id="108" name="Freeform 108"/>
              <p:cNvSpPr/>
              <p:nvPr/>
            </p:nvSpPr>
            <p:spPr>
              <a:xfrm>
                <a:off x="0" y="0"/>
                <a:ext cx="723215" cy="699076"/>
              </a:xfrm>
              <a:custGeom>
                <a:avLst/>
                <a:gdLst/>
                <a:ahLst/>
                <a:cxnLst/>
                <a:rect l="l" t="t" r="r" b="b"/>
                <a:pathLst>
                  <a:path w="723215" h="699076">
                    <a:moveTo>
                      <a:pt x="0" y="0"/>
                    </a:moveTo>
                    <a:lnTo>
                      <a:pt x="723215" y="0"/>
                    </a:lnTo>
                    <a:lnTo>
                      <a:pt x="723215" y="699076"/>
                    </a:lnTo>
                    <a:lnTo>
                      <a:pt x="0" y="699076"/>
                    </a:lnTo>
                    <a:close/>
                  </a:path>
                </a:pathLst>
              </a:custGeom>
              <a:solidFill>
                <a:srgbClr val="049F5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9" name="TextBox 109"/>
              <p:cNvSpPr txBox="1"/>
              <p:nvPr/>
            </p:nvSpPr>
            <p:spPr>
              <a:xfrm>
                <a:off x="0" y="-28575"/>
                <a:ext cx="723215" cy="727651"/>
              </a:xfrm>
              <a:prstGeom prst="rect">
                <a:avLst/>
              </a:prstGeom>
            </p:spPr>
            <p:txBody>
              <a:bodyPr lIns="20084" tIns="20084" rIns="20084" bIns="20084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sp>
          <p:nvSpPr>
            <p:cNvPr id="110" name="Freeform 110"/>
            <p:cNvSpPr/>
            <p:nvPr/>
          </p:nvSpPr>
          <p:spPr>
            <a:xfrm>
              <a:off x="18811712" y="432813"/>
              <a:ext cx="2151259" cy="2151259"/>
            </a:xfrm>
            <a:custGeom>
              <a:avLst/>
              <a:gdLst/>
              <a:ahLst/>
              <a:cxnLst/>
              <a:rect l="l" t="t" r="r" b="b"/>
              <a:pathLst>
                <a:path w="2151259" h="2151259">
                  <a:moveTo>
                    <a:pt x="0" y="0"/>
                  </a:moveTo>
                  <a:lnTo>
                    <a:pt x="2151259" y="0"/>
                  </a:lnTo>
                  <a:lnTo>
                    <a:pt x="2151259" y="2151259"/>
                  </a:lnTo>
                  <a:lnTo>
                    <a:pt x="0" y="215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1" name="Freeform 111"/>
            <p:cNvSpPr/>
            <p:nvPr/>
          </p:nvSpPr>
          <p:spPr>
            <a:xfrm rot="-8545017">
              <a:off x="18805072" y="432813"/>
              <a:ext cx="2151259" cy="2151259"/>
            </a:xfrm>
            <a:custGeom>
              <a:avLst/>
              <a:gdLst/>
              <a:ahLst/>
              <a:cxnLst/>
              <a:rect l="l" t="t" r="r" b="b"/>
              <a:pathLst>
                <a:path w="2151259" h="2151259">
                  <a:moveTo>
                    <a:pt x="0" y="0"/>
                  </a:moveTo>
                  <a:lnTo>
                    <a:pt x="2151259" y="0"/>
                  </a:lnTo>
                  <a:lnTo>
                    <a:pt x="2151259" y="2151259"/>
                  </a:lnTo>
                  <a:lnTo>
                    <a:pt x="0" y="215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2" name="TextBox 112"/>
            <p:cNvSpPr txBox="1"/>
            <p:nvPr/>
          </p:nvSpPr>
          <p:spPr>
            <a:xfrm>
              <a:off x="29584152" y="1710914"/>
              <a:ext cx="3054805" cy="470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20"/>
                </a:lnSpc>
              </a:pPr>
              <a:r>
                <a:rPr lang="en-US" sz="2085">
                  <a:solidFill>
                    <a:srgbClr val="FE5117"/>
                  </a:solidFill>
                  <a:latin typeface="Aleppo"/>
                  <a:ea typeface="Aleppo"/>
                  <a:cs typeface="Aleppo"/>
                  <a:sym typeface="Aleppo"/>
                </a:rPr>
                <a:t>JP’25</a:t>
              </a:r>
            </a:p>
          </p:txBody>
        </p:sp>
        <p:sp>
          <p:nvSpPr>
            <p:cNvPr id="113" name="TextBox 113"/>
            <p:cNvSpPr txBox="1"/>
            <p:nvPr/>
          </p:nvSpPr>
          <p:spPr>
            <a:xfrm>
              <a:off x="27134512" y="652201"/>
              <a:ext cx="3296488" cy="24463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59"/>
                </a:lnSpc>
              </a:pPr>
              <a:r>
                <a:rPr lang="en-US" sz="5010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LEARNING</a:t>
              </a:r>
            </a:p>
            <a:p>
              <a:pPr algn="l">
                <a:lnSpc>
                  <a:spcPts val="4559"/>
                </a:lnSpc>
              </a:pPr>
              <a:r>
                <a:rPr lang="en-US" sz="5010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ABOUT </a:t>
              </a:r>
            </a:p>
          </p:txBody>
        </p:sp>
      </p:grpSp>
      <p:grpSp>
        <p:nvGrpSpPr>
          <p:cNvPr id="114" name="Group 114"/>
          <p:cNvGrpSpPr/>
          <p:nvPr/>
        </p:nvGrpSpPr>
        <p:grpSpPr>
          <a:xfrm>
            <a:off x="-480925" y="-1224800"/>
            <a:ext cx="23498144" cy="1811367"/>
            <a:chOff x="0" y="0"/>
            <a:chExt cx="31330858" cy="2415157"/>
          </a:xfrm>
        </p:grpSpPr>
        <p:grpSp>
          <p:nvGrpSpPr>
            <p:cNvPr id="115" name="Group 115"/>
            <p:cNvGrpSpPr/>
            <p:nvPr/>
          </p:nvGrpSpPr>
          <p:grpSpPr>
            <a:xfrm>
              <a:off x="4350481" y="336445"/>
              <a:ext cx="4492127" cy="2072057"/>
              <a:chOff x="0" y="0"/>
              <a:chExt cx="1414837" cy="652614"/>
            </a:xfrm>
          </p:grpSpPr>
          <p:sp>
            <p:nvSpPr>
              <p:cNvPr id="116" name="Freeform 116"/>
              <p:cNvSpPr/>
              <p:nvPr/>
            </p:nvSpPr>
            <p:spPr>
              <a:xfrm>
                <a:off x="0" y="0"/>
                <a:ext cx="1414837" cy="652614"/>
              </a:xfrm>
              <a:custGeom>
                <a:avLst/>
                <a:gdLst/>
                <a:ahLst/>
                <a:cxnLst/>
                <a:rect l="l" t="t" r="r" b="b"/>
                <a:pathLst>
                  <a:path w="1414837" h="652614">
                    <a:moveTo>
                      <a:pt x="0" y="0"/>
                    </a:moveTo>
                    <a:lnTo>
                      <a:pt x="1414837" y="0"/>
                    </a:lnTo>
                    <a:lnTo>
                      <a:pt x="1414837" y="652614"/>
                    </a:lnTo>
                    <a:lnTo>
                      <a:pt x="0" y="652614"/>
                    </a:lnTo>
                    <a:close/>
                  </a:path>
                </a:pathLst>
              </a:custGeom>
              <a:solidFill>
                <a:srgbClr val="63C8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7" name="TextBox 117"/>
              <p:cNvSpPr txBox="1"/>
              <p:nvPr/>
            </p:nvSpPr>
            <p:spPr>
              <a:xfrm>
                <a:off x="0" y="-19050"/>
                <a:ext cx="1414837" cy="671664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18" name="Group 118"/>
            <p:cNvGrpSpPr/>
            <p:nvPr/>
          </p:nvGrpSpPr>
          <p:grpSpPr>
            <a:xfrm>
              <a:off x="2143381" y="199836"/>
              <a:ext cx="2207101" cy="2215321"/>
              <a:chOff x="0" y="0"/>
              <a:chExt cx="1310734" cy="1315616"/>
            </a:xfrm>
          </p:grpSpPr>
          <p:sp>
            <p:nvSpPr>
              <p:cNvPr id="119" name="Freeform 119"/>
              <p:cNvSpPr/>
              <p:nvPr/>
            </p:nvSpPr>
            <p:spPr>
              <a:xfrm>
                <a:off x="0" y="0"/>
                <a:ext cx="1310734" cy="1315616"/>
              </a:xfrm>
              <a:custGeom>
                <a:avLst/>
                <a:gdLst/>
                <a:ahLst/>
                <a:cxnLst/>
                <a:rect l="l" t="t" r="r" b="b"/>
                <a:pathLst>
                  <a:path w="1310734" h="1315616">
                    <a:moveTo>
                      <a:pt x="0" y="0"/>
                    </a:moveTo>
                    <a:lnTo>
                      <a:pt x="1310734" y="0"/>
                    </a:lnTo>
                    <a:lnTo>
                      <a:pt x="1310734" y="1315616"/>
                    </a:lnTo>
                    <a:lnTo>
                      <a:pt x="0" y="1315616"/>
                    </a:lnTo>
                    <a:close/>
                  </a:path>
                </a:pathLst>
              </a:custGeom>
              <a:solidFill>
                <a:srgbClr val="D4202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0" name="TextBox 120"/>
              <p:cNvSpPr txBox="1"/>
              <p:nvPr/>
            </p:nvSpPr>
            <p:spPr>
              <a:xfrm>
                <a:off x="0" y="-19050"/>
                <a:ext cx="1310734" cy="1334666"/>
              </a:xfrm>
              <a:prstGeom prst="rect">
                <a:avLst/>
              </a:prstGeom>
            </p:spPr>
            <p:txBody>
              <a:bodyPr lIns="14771" tIns="14771" rIns="14771" bIns="14771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sp>
          <p:nvSpPr>
            <p:cNvPr id="121" name="Freeform 121"/>
            <p:cNvSpPr/>
            <p:nvPr/>
          </p:nvSpPr>
          <p:spPr>
            <a:xfrm>
              <a:off x="2298440" y="306698"/>
              <a:ext cx="1931493" cy="1970911"/>
            </a:xfrm>
            <a:custGeom>
              <a:avLst/>
              <a:gdLst/>
              <a:ahLst/>
              <a:cxnLst/>
              <a:rect l="l" t="t" r="r" b="b"/>
              <a:pathLst>
                <a:path w="1931493" h="1970911">
                  <a:moveTo>
                    <a:pt x="0" y="0"/>
                  </a:moveTo>
                  <a:lnTo>
                    <a:pt x="1931493" y="0"/>
                  </a:lnTo>
                  <a:lnTo>
                    <a:pt x="1931493" y="1970911"/>
                  </a:lnTo>
                  <a:lnTo>
                    <a:pt x="0" y="1970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22" name="Freeform 122"/>
            <p:cNvSpPr/>
            <p:nvPr/>
          </p:nvSpPr>
          <p:spPr>
            <a:xfrm rot="288810">
              <a:off x="2403037" y="438539"/>
              <a:ext cx="1722299" cy="1707229"/>
            </a:xfrm>
            <a:custGeom>
              <a:avLst/>
              <a:gdLst/>
              <a:ahLst/>
              <a:cxnLst/>
              <a:rect l="l" t="t" r="r" b="b"/>
              <a:pathLst>
                <a:path w="1722299" h="1707229">
                  <a:moveTo>
                    <a:pt x="0" y="0"/>
                  </a:moveTo>
                  <a:lnTo>
                    <a:pt x="1722299" y="0"/>
                  </a:lnTo>
                  <a:lnTo>
                    <a:pt x="1722299" y="1707229"/>
                  </a:lnTo>
                  <a:lnTo>
                    <a:pt x="0" y="1707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123" name="Group 123"/>
            <p:cNvGrpSpPr/>
            <p:nvPr/>
          </p:nvGrpSpPr>
          <p:grpSpPr>
            <a:xfrm>
              <a:off x="8585932" y="0"/>
              <a:ext cx="2404302" cy="2404302"/>
              <a:chOff x="0" y="0"/>
              <a:chExt cx="812800" cy="812800"/>
            </a:xfrm>
          </p:grpSpPr>
          <p:sp>
            <p:nvSpPr>
              <p:cNvPr id="124" name="Freeform 1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5" name="TextBox 125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441"/>
                  </a:lnSpc>
                </a:pPr>
                <a:endParaRPr/>
              </a:p>
            </p:txBody>
          </p:sp>
        </p:grpSp>
        <p:sp>
          <p:nvSpPr>
            <p:cNvPr id="126" name="Freeform 126"/>
            <p:cNvSpPr/>
            <p:nvPr/>
          </p:nvSpPr>
          <p:spPr>
            <a:xfrm>
              <a:off x="8676681" y="115188"/>
              <a:ext cx="2204648" cy="2204648"/>
            </a:xfrm>
            <a:custGeom>
              <a:avLst/>
              <a:gdLst/>
              <a:ahLst/>
              <a:cxnLst/>
              <a:rect l="l" t="t" r="r" b="b"/>
              <a:pathLst>
                <a:path w="2204648" h="2204648">
                  <a:moveTo>
                    <a:pt x="0" y="0"/>
                  </a:moveTo>
                  <a:lnTo>
                    <a:pt x="2204648" y="0"/>
                  </a:lnTo>
                  <a:lnTo>
                    <a:pt x="2204648" y="2204649"/>
                  </a:lnTo>
                  <a:lnTo>
                    <a:pt x="0" y="2204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127" name="Group 127"/>
            <p:cNvGrpSpPr/>
            <p:nvPr/>
          </p:nvGrpSpPr>
          <p:grpSpPr>
            <a:xfrm>
              <a:off x="0" y="195580"/>
              <a:ext cx="2175241" cy="2219577"/>
              <a:chOff x="0" y="0"/>
              <a:chExt cx="685112" cy="699076"/>
            </a:xfrm>
          </p:grpSpPr>
          <p:sp>
            <p:nvSpPr>
              <p:cNvPr id="128" name="Freeform 128"/>
              <p:cNvSpPr/>
              <p:nvPr/>
            </p:nvSpPr>
            <p:spPr>
              <a:xfrm>
                <a:off x="0" y="0"/>
                <a:ext cx="685112" cy="699076"/>
              </a:xfrm>
              <a:custGeom>
                <a:avLst/>
                <a:gdLst/>
                <a:ahLst/>
                <a:cxnLst/>
                <a:rect l="l" t="t" r="r" b="b"/>
                <a:pathLst>
                  <a:path w="685112" h="699076">
                    <a:moveTo>
                      <a:pt x="0" y="0"/>
                    </a:moveTo>
                    <a:lnTo>
                      <a:pt x="685112" y="0"/>
                    </a:lnTo>
                    <a:lnTo>
                      <a:pt x="685112" y="699076"/>
                    </a:lnTo>
                    <a:lnTo>
                      <a:pt x="0" y="699076"/>
                    </a:lnTo>
                    <a:close/>
                  </a:path>
                </a:pathLst>
              </a:custGeom>
              <a:solidFill>
                <a:srgbClr val="2C74B3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9" name="TextBox 129"/>
              <p:cNvSpPr txBox="1"/>
              <p:nvPr/>
            </p:nvSpPr>
            <p:spPr>
              <a:xfrm>
                <a:off x="0" y="-19050"/>
                <a:ext cx="685112" cy="718126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sp>
          <p:nvSpPr>
            <p:cNvPr id="130" name="Freeform 130"/>
            <p:cNvSpPr/>
            <p:nvPr/>
          </p:nvSpPr>
          <p:spPr>
            <a:xfrm>
              <a:off x="208252" y="280131"/>
              <a:ext cx="1758736" cy="2030287"/>
            </a:xfrm>
            <a:custGeom>
              <a:avLst/>
              <a:gdLst/>
              <a:ahLst/>
              <a:cxnLst/>
              <a:rect l="l" t="t" r="r" b="b"/>
              <a:pathLst>
                <a:path w="1758736" h="2030287">
                  <a:moveTo>
                    <a:pt x="0" y="0"/>
                  </a:moveTo>
                  <a:lnTo>
                    <a:pt x="1758737" y="0"/>
                  </a:lnTo>
                  <a:lnTo>
                    <a:pt x="1758737" y="2030288"/>
                  </a:lnTo>
                  <a:lnTo>
                    <a:pt x="0" y="2030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131" name="Group 131"/>
            <p:cNvGrpSpPr/>
            <p:nvPr/>
          </p:nvGrpSpPr>
          <p:grpSpPr>
            <a:xfrm>
              <a:off x="10962147" y="108674"/>
              <a:ext cx="2156582" cy="2222174"/>
              <a:chOff x="0" y="0"/>
              <a:chExt cx="679236" cy="699894"/>
            </a:xfrm>
          </p:grpSpPr>
          <p:sp>
            <p:nvSpPr>
              <p:cNvPr id="132" name="Freeform 132"/>
              <p:cNvSpPr/>
              <p:nvPr/>
            </p:nvSpPr>
            <p:spPr>
              <a:xfrm>
                <a:off x="0" y="0"/>
                <a:ext cx="679236" cy="699894"/>
              </a:xfrm>
              <a:custGeom>
                <a:avLst/>
                <a:gdLst/>
                <a:ahLst/>
                <a:cxnLst/>
                <a:rect l="l" t="t" r="r" b="b"/>
                <a:pathLst>
                  <a:path w="679236" h="699894">
                    <a:moveTo>
                      <a:pt x="0" y="0"/>
                    </a:moveTo>
                    <a:lnTo>
                      <a:pt x="679236" y="0"/>
                    </a:lnTo>
                    <a:lnTo>
                      <a:pt x="679236" y="699894"/>
                    </a:lnTo>
                    <a:lnTo>
                      <a:pt x="0" y="699894"/>
                    </a:ln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3" name="TextBox 133"/>
              <p:cNvSpPr txBox="1"/>
              <p:nvPr/>
            </p:nvSpPr>
            <p:spPr>
              <a:xfrm>
                <a:off x="0" y="-19050"/>
                <a:ext cx="679236" cy="718944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34" name="Group 134"/>
            <p:cNvGrpSpPr/>
            <p:nvPr/>
          </p:nvGrpSpPr>
          <p:grpSpPr>
            <a:xfrm>
              <a:off x="13133458" y="123649"/>
              <a:ext cx="2370590" cy="2280653"/>
              <a:chOff x="0" y="0"/>
              <a:chExt cx="727495" cy="699894"/>
            </a:xfrm>
          </p:grpSpPr>
          <p:sp>
            <p:nvSpPr>
              <p:cNvPr id="135" name="Freeform 135"/>
              <p:cNvSpPr/>
              <p:nvPr/>
            </p:nvSpPr>
            <p:spPr>
              <a:xfrm>
                <a:off x="0" y="0"/>
                <a:ext cx="727495" cy="699894"/>
              </a:xfrm>
              <a:custGeom>
                <a:avLst/>
                <a:gdLst/>
                <a:ahLst/>
                <a:cxnLst/>
                <a:rect l="l" t="t" r="r" b="b"/>
                <a:pathLst>
                  <a:path w="727495" h="699894">
                    <a:moveTo>
                      <a:pt x="0" y="0"/>
                    </a:moveTo>
                    <a:lnTo>
                      <a:pt x="727495" y="0"/>
                    </a:lnTo>
                    <a:lnTo>
                      <a:pt x="727495" y="699894"/>
                    </a:lnTo>
                    <a:lnTo>
                      <a:pt x="0" y="699894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6" name="TextBox 136"/>
              <p:cNvSpPr txBox="1"/>
              <p:nvPr/>
            </p:nvSpPr>
            <p:spPr>
              <a:xfrm>
                <a:off x="0" y="-19050"/>
                <a:ext cx="727495" cy="718944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37" name="Group 137"/>
            <p:cNvGrpSpPr/>
            <p:nvPr/>
          </p:nvGrpSpPr>
          <p:grpSpPr>
            <a:xfrm>
              <a:off x="10906302" y="100226"/>
              <a:ext cx="2227156" cy="2304076"/>
              <a:chOff x="0" y="0"/>
              <a:chExt cx="1374245" cy="1421708"/>
            </a:xfrm>
          </p:grpSpPr>
          <p:sp>
            <p:nvSpPr>
              <p:cNvPr id="138" name="Freeform 138"/>
              <p:cNvSpPr/>
              <p:nvPr/>
            </p:nvSpPr>
            <p:spPr>
              <a:xfrm>
                <a:off x="0" y="0"/>
                <a:ext cx="1374245" cy="1421708"/>
              </a:xfrm>
              <a:custGeom>
                <a:avLst/>
                <a:gdLst/>
                <a:ahLst/>
                <a:cxnLst/>
                <a:rect l="l" t="t" r="r" b="b"/>
                <a:pathLst>
                  <a:path w="1374245" h="1421708">
                    <a:moveTo>
                      <a:pt x="0" y="0"/>
                    </a:moveTo>
                    <a:lnTo>
                      <a:pt x="1374245" y="0"/>
                    </a:lnTo>
                    <a:lnTo>
                      <a:pt x="1374245" y="1421708"/>
                    </a:lnTo>
                    <a:lnTo>
                      <a:pt x="0" y="1421708"/>
                    </a:lnTo>
                    <a:close/>
                  </a:path>
                </a:pathLst>
              </a:custGeom>
              <a:solidFill>
                <a:srgbClr val="14427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9" name="TextBox 139"/>
              <p:cNvSpPr txBox="1"/>
              <p:nvPr/>
            </p:nvSpPr>
            <p:spPr>
              <a:xfrm>
                <a:off x="0" y="-19050"/>
                <a:ext cx="1374245" cy="1440758"/>
              </a:xfrm>
              <a:prstGeom prst="rect">
                <a:avLst/>
              </a:prstGeom>
            </p:spPr>
            <p:txBody>
              <a:bodyPr lIns="10703" tIns="10703" rIns="10703" bIns="10703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40" name="Group 140"/>
            <p:cNvGrpSpPr/>
            <p:nvPr/>
          </p:nvGrpSpPr>
          <p:grpSpPr>
            <a:xfrm>
              <a:off x="12127435" y="947584"/>
              <a:ext cx="304622" cy="302608"/>
              <a:chOff x="0" y="0"/>
              <a:chExt cx="818211" cy="812800"/>
            </a:xfrm>
          </p:grpSpPr>
          <p:sp>
            <p:nvSpPr>
              <p:cNvPr id="141" name="Freeform 141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5B394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2" name="TextBox 142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43" name="Group 143"/>
            <p:cNvGrpSpPr/>
            <p:nvPr/>
          </p:nvGrpSpPr>
          <p:grpSpPr>
            <a:xfrm>
              <a:off x="11488594" y="617428"/>
              <a:ext cx="719891" cy="715130"/>
              <a:chOff x="0" y="0"/>
              <a:chExt cx="818211" cy="812800"/>
            </a:xfrm>
          </p:grpSpPr>
          <p:sp>
            <p:nvSpPr>
              <p:cNvPr id="144" name="Freeform 144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5" name="TextBox 145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46" name="Group 146"/>
            <p:cNvGrpSpPr/>
            <p:nvPr/>
          </p:nvGrpSpPr>
          <p:grpSpPr>
            <a:xfrm>
              <a:off x="11926036" y="974993"/>
              <a:ext cx="129127" cy="1429309"/>
              <a:chOff x="0" y="0"/>
              <a:chExt cx="77140" cy="853869"/>
            </a:xfrm>
          </p:grpSpPr>
          <p:sp>
            <p:nvSpPr>
              <p:cNvPr id="147" name="Freeform 147"/>
              <p:cNvSpPr/>
              <p:nvPr/>
            </p:nvSpPr>
            <p:spPr>
              <a:xfrm>
                <a:off x="0" y="0"/>
                <a:ext cx="77140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77140" h="853869">
                    <a:moveTo>
                      <a:pt x="0" y="0"/>
                    </a:moveTo>
                    <a:lnTo>
                      <a:pt x="77140" y="0"/>
                    </a:lnTo>
                    <a:lnTo>
                      <a:pt x="77140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8" name="TextBox 148"/>
              <p:cNvSpPr txBox="1"/>
              <p:nvPr/>
            </p:nvSpPr>
            <p:spPr>
              <a:xfrm>
                <a:off x="0" y="-19050"/>
                <a:ext cx="77140" cy="872919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49" name="Group 149"/>
            <p:cNvGrpSpPr/>
            <p:nvPr/>
          </p:nvGrpSpPr>
          <p:grpSpPr>
            <a:xfrm>
              <a:off x="12008039" y="1124731"/>
              <a:ext cx="418421" cy="415654"/>
              <a:chOff x="0" y="0"/>
              <a:chExt cx="818211" cy="812800"/>
            </a:xfrm>
          </p:grpSpPr>
          <p:sp>
            <p:nvSpPr>
              <p:cNvPr id="150" name="Freeform 150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6B405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1" name="TextBox 151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52" name="Group 152"/>
            <p:cNvGrpSpPr/>
            <p:nvPr/>
          </p:nvGrpSpPr>
          <p:grpSpPr>
            <a:xfrm>
              <a:off x="11407823" y="1174291"/>
              <a:ext cx="483133" cy="479938"/>
              <a:chOff x="0" y="0"/>
              <a:chExt cx="818211" cy="812800"/>
            </a:xfrm>
          </p:grpSpPr>
          <p:sp>
            <p:nvSpPr>
              <p:cNvPr id="153" name="Freeform 153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4" name="TextBox 154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55" name="Group 155"/>
            <p:cNvGrpSpPr/>
            <p:nvPr/>
          </p:nvGrpSpPr>
          <p:grpSpPr>
            <a:xfrm>
              <a:off x="12266013" y="1011685"/>
              <a:ext cx="418421" cy="415654"/>
              <a:chOff x="0" y="0"/>
              <a:chExt cx="818211" cy="812800"/>
            </a:xfrm>
          </p:grpSpPr>
          <p:sp>
            <p:nvSpPr>
              <p:cNvPr id="156" name="Freeform 156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7" name="TextBox 157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58" name="Group 158"/>
            <p:cNvGrpSpPr/>
            <p:nvPr/>
          </p:nvGrpSpPr>
          <p:grpSpPr>
            <a:xfrm rot="2107347">
              <a:off x="12148254" y="782606"/>
              <a:ext cx="58154" cy="783369"/>
              <a:chOff x="0" y="0"/>
              <a:chExt cx="34741" cy="467984"/>
            </a:xfrm>
          </p:grpSpPr>
          <p:sp>
            <p:nvSpPr>
              <p:cNvPr id="159" name="Freeform 159"/>
              <p:cNvSpPr/>
              <p:nvPr/>
            </p:nvSpPr>
            <p:spPr>
              <a:xfrm>
                <a:off x="0" y="0"/>
                <a:ext cx="34741" cy="467984"/>
              </a:xfrm>
              <a:custGeom>
                <a:avLst/>
                <a:gdLst/>
                <a:ahLst/>
                <a:cxnLst/>
                <a:rect l="l" t="t" r="r" b="b"/>
                <a:pathLst>
                  <a:path w="34741" h="467984">
                    <a:moveTo>
                      <a:pt x="0" y="0"/>
                    </a:moveTo>
                    <a:lnTo>
                      <a:pt x="34741" y="0"/>
                    </a:lnTo>
                    <a:lnTo>
                      <a:pt x="34741" y="467984"/>
                    </a:lnTo>
                    <a:lnTo>
                      <a:pt x="0" y="467984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0" name="TextBox 160"/>
              <p:cNvSpPr txBox="1"/>
              <p:nvPr/>
            </p:nvSpPr>
            <p:spPr>
              <a:xfrm>
                <a:off x="0" y="-19050"/>
                <a:ext cx="34741" cy="487034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61" name="Group 161"/>
            <p:cNvGrpSpPr/>
            <p:nvPr/>
          </p:nvGrpSpPr>
          <p:grpSpPr>
            <a:xfrm rot="-1991349">
              <a:off x="11762755" y="1297314"/>
              <a:ext cx="44115" cy="684418"/>
              <a:chOff x="0" y="0"/>
              <a:chExt cx="26355" cy="408871"/>
            </a:xfrm>
          </p:grpSpPr>
          <p:sp>
            <p:nvSpPr>
              <p:cNvPr id="162" name="Freeform 162"/>
              <p:cNvSpPr/>
              <p:nvPr/>
            </p:nvSpPr>
            <p:spPr>
              <a:xfrm>
                <a:off x="0" y="0"/>
                <a:ext cx="26355" cy="408871"/>
              </a:xfrm>
              <a:custGeom>
                <a:avLst/>
                <a:gdLst/>
                <a:ahLst/>
                <a:cxnLst/>
                <a:rect l="l" t="t" r="r" b="b"/>
                <a:pathLst>
                  <a:path w="26355" h="408871">
                    <a:moveTo>
                      <a:pt x="0" y="0"/>
                    </a:moveTo>
                    <a:lnTo>
                      <a:pt x="26355" y="0"/>
                    </a:lnTo>
                    <a:lnTo>
                      <a:pt x="26355" y="408871"/>
                    </a:lnTo>
                    <a:lnTo>
                      <a:pt x="0" y="40887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3" name="TextBox 163"/>
              <p:cNvSpPr txBox="1"/>
              <p:nvPr/>
            </p:nvSpPr>
            <p:spPr>
              <a:xfrm>
                <a:off x="0" y="-19050"/>
                <a:ext cx="26355" cy="427921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64" name="Group 164"/>
            <p:cNvGrpSpPr/>
            <p:nvPr/>
          </p:nvGrpSpPr>
          <p:grpSpPr>
            <a:xfrm rot="4531487">
              <a:off x="12310036" y="1001077"/>
              <a:ext cx="31400" cy="300671"/>
              <a:chOff x="0" y="0"/>
              <a:chExt cx="18758" cy="179621"/>
            </a:xfrm>
          </p:grpSpPr>
          <p:sp>
            <p:nvSpPr>
              <p:cNvPr id="165" name="Freeform 165"/>
              <p:cNvSpPr/>
              <p:nvPr/>
            </p:nvSpPr>
            <p:spPr>
              <a:xfrm>
                <a:off x="0" y="0"/>
                <a:ext cx="18758" cy="179621"/>
              </a:xfrm>
              <a:custGeom>
                <a:avLst/>
                <a:gdLst/>
                <a:ahLst/>
                <a:cxnLst/>
                <a:rect l="l" t="t" r="r" b="b"/>
                <a:pathLst>
                  <a:path w="18758" h="179621">
                    <a:moveTo>
                      <a:pt x="0" y="0"/>
                    </a:moveTo>
                    <a:lnTo>
                      <a:pt x="18758" y="0"/>
                    </a:lnTo>
                    <a:lnTo>
                      <a:pt x="18758" y="179621"/>
                    </a:lnTo>
                    <a:lnTo>
                      <a:pt x="0" y="17962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6" name="TextBox 166"/>
              <p:cNvSpPr txBox="1"/>
              <p:nvPr/>
            </p:nvSpPr>
            <p:spPr>
              <a:xfrm>
                <a:off x="0" y="-19050"/>
                <a:ext cx="18758" cy="198671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67" name="Group 167"/>
            <p:cNvGrpSpPr/>
            <p:nvPr/>
          </p:nvGrpSpPr>
          <p:grpSpPr>
            <a:xfrm>
              <a:off x="11990599" y="974993"/>
              <a:ext cx="64563" cy="1429309"/>
              <a:chOff x="0" y="0"/>
              <a:chExt cx="38570" cy="853869"/>
            </a:xfrm>
          </p:grpSpPr>
          <p:sp>
            <p:nvSpPr>
              <p:cNvPr id="168" name="Freeform 168"/>
              <p:cNvSpPr/>
              <p:nvPr/>
            </p:nvSpPr>
            <p:spPr>
              <a:xfrm>
                <a:off x="0" y="0"/>
                <a:ext cx="38570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38570" h="853869">
                    <a:moveTo>
                      <a:pt x="0" y="0"/>
                    </a:moveTo>
                    <a:lnTo>
                      <a:pt x="38570" y="0"/>
                    </a:lnTo>
                    <a:lnTo>
                      <a:pt x="38570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621F0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9" name="TextBox 169"/>
              <p:cNvSpPr txBox="1"/>
              <p:nvPr/>
            </p:nvSpPr>
            <p:spPr>
              <a:xfrm>
                <a:off x="0" y="-19050"/>
                <a:ext cx="38570" cy="872919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70" name="Group 170"/>
            <p:cNvGrpSpPr/>
            <p:nvPr/>
          </p:nvGrpSpPr>
          <p:grpSpPr>
            <a:xfrm rot="2107347">
              <a:off x="12178223" y="798668"/>
              <a:ext cx="41411" cy="732090"/>
              <a:chOff x="0" y="0"/>
              <a:chExt cx="24739" cy="437351"/>
            </a:xfrm>
          </p:grpSpPr>
          <p:sp>
            <p:nvSpPr>
              <p:cNvPr id="171" name="Freeform 171"/>
              <p:cNvSpPr/>
              <p:nvPr/>
            </p:nvSpPr>
            <p:spPr>
              <a:xfrm>
                <a:off x="0" y="0"/>
                <a:ext cx="24739" cy="437351"/>
              </a:xfrm>
              <a:custGeom>
                <a:avLst/>
                <a:gdLst/>
                <a:ahLst/>
                <a:cxnLst/>
                <a:rect l="l" t="t" r="r" b="b"/>
                <a:pathLst>
                  <a:path w="24739" h="437351">
                    <a:moveTo>
                      <a:pt x="0" y="0"/>
                    </a:moveTo>
                    <a:lnTo>
                      <a:pt x="24739" y="0"/>
                    </a:lnTo>
                    <a:lnTo>
                      <a:pt x="24739" y="437351"/>
                    </a:lnTo>
                    <a:lnTo>
                      <a:pt x="0" y="437351"/>
                    </a:lnTo>
                    <a:close/>
                  </a:path>
                </a:pathLst>
              </a:custGeom>
              <a:solidFill>
                <a:srgbClr val="621F0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2" name="TextBox 172"/>
              <p:cNvSpPr txBox="1"/>
              <p:nvPr/>
            </p:nvSpPr>
            <p:spPr>
              <a:xfrm>
                <a:off x="0" y="-19050"/>
                <a:ext cx="24739" cy="456401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73" name="Group 173"/>
            <p:cNvGrpSpPr/>
            <p:nvPr/>
          </p:nvGrpSpPr>
          <p:grpSpPr>
            <a:xfrm>
              <a:off x="11344767" y="1332558"/>
              <a:ext cx="304622" cy="302608"/>
              <a:chOff x="0" y="0"/>
              <a:chExt cx="818211" cy="812800"/>
            </a:xfrm>
          </p:grpSpPr>
          <p:sp>
            <p:nvSpPr>
              <p:cNvPr id="174" name="Freeform 174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5" name="TextBox 175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76" name="Group 176"/>
            <p:cNvGrpSpPr/>
            <p:nvPr/>
          </p:nvGrpSpPr>
          <p:grpSpPr>
            <a:xfrm>
              <a:off x="11387757" y="1052633"/>
              <a:ext cx="418421" cy="415654"/>
              <a:chOff x="0" y="0"/>
              <a:chExt cx="818211" cy="812800"/>
            </a:xfrm>
          </p:grpSpPr>
          <p:sp>
            <p:nvSpPr>
              <p:cNvPr id="177" name="Freeform 177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B606E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8" name="TextBox 178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79" name="Group 179"/>
            <p:cNvGrpSpPr/>
            <p:nvPr/>
          </p:nvGrpSpPr>
          <p:grpSpPr>
            <a:xfrm>
              <a:off x="12449597" y="1023933"/>
              <a:ext cx="476204" cy="473055"/>
              <a:chOff x="0" y="0"/>
              <a:chExt cx="818211" cy="812800"/>
            </a:xfrm>
          </p:grpSpPr>
          <p:sp>
            <p:nvSpPr>
              <p:cNvPr id="180" name="Freeform 180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1" name="TextBox 181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82" name="Group 182"/>
            <p:cNvGrpSpPr/>
            <p:nvPr/>
          </p:nvGrpSpPr>
          <p:grpSpPr>
            <a:xfrm>
              <a:off x="11070173" y="1052633"/>
              <a:ext cx="418421" cy="415654"/>
              <a:chOff x="0" y="0"/>
              <a:chExt cx="818211" cy="812800"/>
            </a:xfrm>
          </p:grpSpPr>
          <p:sp>
            <p:nvSpPr>
              <p:cNvPr id="183" name="Freeform 183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4" name="TextBox 184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85" name="Group 185"/>
            <p:cNvGrpSpPr/>
            <p:nvPr/>
          </p:nvGrpSpPr>
          <p:grpSpPr>
            <a:xfrm>
              <a:off x="11387757" y="817718"/>
              <a:ext cx="472958" cy="469830"/>
              <a:chOff x="0" y="0"/>
              <a:chExt cx="818211" cy="812800"/>
            </a:xfrm>
          </p:grpSpPr>
          <p:sp>
            <p:nvSpPr>
              <p:cNvPr id="186" name="Freeform 186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7" name="TextBox 187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88" name="Group 188"/>
            <p:cNvGrpSpPr/>
            <p:nvPr/>
          </p:nvGrpSpPr>
          <p:grpSpPr>
            <a:xfrm>
              <a:off x="11034901" y="549544"/>
              <a:ext cx="572802" cy="569014"/>
              <a:chOff x="0" y="0"/>
              <a:chExt cx="818211" cy="812800"/>
            </a:xfrm>
          </p:grpSpPr>
          <p:sp>
            <p:nvSpPr>
              <p:cNvPr id="189" name="Freeform 189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0" name="TextBox 190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91" name="Group 191"/>
            <p:cNvGrpSpPr/>
            <p:nvPr/>
          </p:nvGrpSpPr>
          <p:grpSpPr>
            <a:xfrm>
              <a:off x="12217249" y="599135"/>
              <a:ext cx="472958" cy="469830"/>
              <a:chOff x="0" y="0"/>
              <a:chExt cx="818211" cy="812800"/>
            </a:xfrm>
          </p:grpSpPr>
          <p:sp>
            <p:nvSpPr>
              <p:cNvPr id="192" name="Freeform 192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6B405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3" name="TextBox 193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94" name="Group 194"/>
            <p:cNvGrpSpPr/>
            <p:nvPr/>
          </p:nvGrpSpPr>
          <p:grpSpPr>
            <a:xfrm>
              <a:off x="11890956" y="458286"/>
              <a:ext cx="598304" cy="594347"/>
              <a:chOff x="0" y="0"/>
              <a:chExt cx="818211" cy="812800"/>
            </a:xfrm>
          </p:grpSpPr>
          <p:sp>
            <p:nvSpPr>
              <p:cNvPr id="195" name="Freeform 195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6" name="TextBox 196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97" name="Group 197"/>
            <p:cNvGrpSpPr/>
            <p:nvPr/>
          </p:nvGrpSpPr>
          <p:grpSpPr>
            <a:xfrm>
              <a:off x="11654477" y="596319"/>
              <a:ext cx="472958" cy="469830"/>
              <a:chOff x="0" y="0"/>
              <a:chExt cx="818211" cy="812800"/>
            </a:xfrm>
          </p:grpSpPr>
          <p:sp>
            <p:nvSpPr>
              <p:cNvPr id="198" name="Freeform 198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9" name="TextBox 199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00" name="Group 200"/>
            <p:cNvGrpSpPr/>
            <p:nvPr/>
          </p:nvGrpSpPr>
          <p:grpSpPr>
            <a:xfrm>
              <a:off x="11654477" y="580373"/>
              <a:ext cx="474928" cy="471787"/>
              <a:chOff x="0" y="0"/>
              <a:chExt cx="818211" cy="812800"/>
            </a:xfrm>
          </p:grpSpPr>
          <p:sp>
            <p:nvSpPr>
              <p:cNvPr id="201" name="Freeform 201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2" name="TextBox 202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03" name="Group 203"/>
            <p:cNvGrpSpPr/>
            <p:nvPr/>
          </p:nvGrpSpPr>
          <p:grpSpPr>
            <a:xfrm>
              <a:off x="12432057" y="576632"/>
              <a:ext cx="572802" cy="569014"/>
              <a:chOff x="0" y="0"/>
              <a:chExt cx="818211" cy="812800"/>
            </a:xfrm>
          </p:grpSpPr>
          <p:sp>
            <p:nvSpPr>
              <p:cNvPr id="204" name="Freeform 204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5" name="TextBox 205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06" name="Group 206"/>
            <p:cNvGrpSpPr/>
            <p:nvPr/>
          </p:nvGrpSpPr>
          <p:grpSpPr>
            <a:xfrm>
              <a:off x="12266013" y="1287548"/>
              <a:ext cx="304622" cy="302608"/>
              <a:chOff x="0" y="0"/>
              <a:chExt cx="818211" cy="812800"/>
            </a:xfrm>
          </p:grpSpPr>
          <p:sp>
            <p:nvSpPr>
              <p:cNvPr id="207" name="Freeform 207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8" name="TextBox 208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sp>
          <p:nvSpPr>
            <p:cNvPr id="209" name="Freeform 209"/>
            <p:cNvSpPr/>
            <p:nvPr/>
          </p:nvSpPr>
          <p:spPr>
            <a:xfrm>
              <a:off x="13173055" y="730953"/>
              <a:ext cx="2648563" cy="840919"/>
            </a:xfrm>
            <a:custGeom>
              <a:avLst/>
              <a:gdLst/>
              <a:ahLst/>
              <a:cxnLst/>
              <a:rect l="l" t="t" r="r" b="b"/>
              <a:pathLst>
                <a:path w="2648563" h="840919">
                  <a:moveTo>
                    <a:pt x="0" y="0"/>
                  </a:moveTo>
                  <a:lnTo>
                    <a:pt x="2648563" y="0"/>
                  </a:lnTo>
                  <a:lnTo>
                    <a:pt x="2648563" y="840919"/>
                  </a:lnTo>
                  <a:lnTo>
                    <a:pt x="0" y="840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10" name="TextBox 210"/>
            <p:cNvSpPr txBox="1"/>
            <p:nvPr/>
          </p:nvSpPr>
          <p:spPr>
            <a:xfrm>
              <a:off x="7063219" y="1611727"/>
              <a:ext cx="2589312" cy="3964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75"/>
                </a:lnSpc>
              </a:pPr>
              <a:r>
                <a:rPr lang="en-US" sz="1767">
                  <a:solidFill>
                    <a:srgbClr val="FE5117"/>
                  </a:solidFill>
                  <a:latin typeface="Aleppo"/>
                  <a:ea typeface="Aleppo"/>
                  <a:cs typeface="Aleppo"/>
                  <a:sym typeface="Aleppo"/>
                </a:rPr>
                <a:t>JP’25</a:t>
              </a:r>
            </a:p>
          </p:txBody>
        </p:sp>
        <p:sp>
          <p:nvSpPr>
            <p:cNvPr id="211" name="TextBox 211"/>
            <p:cNvSpPr txBox="1"/>
            <p:nvPr/>
          </p:nvSpPr>
          <p:spPr>
            <a:xfrm>
              <a:off x="4995896" y="777914"/>
              <a:ext cx="3165509" cy="1439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64"/>
                </a:lnSpc>
              </a:pPr>
              <a:r>
                <a:rPr lang="en-US" sz="4246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LEARNING</a:t>
              </a:r>
            </a:p>
            <a:p>
              <a:pPr algn="l">
                <a:lnSpc>
                  <a:spcPts val="3864"/>
                </a:lnSpc>
              </a:pPr>
              <a:r>
                <a:rPr lang="en-US" sz="4246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ABOUT </a:t>
              </a:r>
            </a:p>
          </p:txBody>
        </p:sp>
        <p:sp>
          <p:nvSpPr>
            <p:cNvPr id="212" name="Freeform 212"/>
            <p:cNvSpPr/>
            <p:nvPr/>
          </p:nvSpPr>
          <p:spPr>
            <a:xfrm>
              <a:off x="13212652" y="1517522"/>
              <a:ext cx="2648563" cy="840919"/>
            </a:xfrm>
            <a:custGeom>
              <a:avLst/>
              <a:gdLst/>
              <a:ahLst/>
              <a:cxnLst/>
              <a:rect l="l" t="t" r="r" b="b"/>
              <a:pathLst>
                <a:path w="2648563" h="840919">
                  <a:moveTo>
                    <a:pt x="0" y="0"/>
                  </a:moveTo>
                  <a:lnTo>
                    <a:pt x="2648563" y="0"/>
                  </a:lnTo>
                  <a:lnTo>
                    <a:pt x="2648563" y="840918"/>
                  </a:lnTo>
                  <a:lnTo>
                    <a:pt x="0" y="840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213" name="Group 213"/>
            <p:cNvGrpSpPr/>
            <p:nvPr/>
          </p:nvGrpSpPr>
          <p:grpSpPr>
            <a:xfrm>
              <a:off x="19820125" y="336445"/>
              <a:ext cx="4492127" cy="2072057"/>
              <a:chOff x="0" y="0"/>
              <a:chExt cx="1414837" cy="652614"/>
            </a:xfrm>
          </p:grpSpPr>
          <p:sp>
            <p:nvSpPr>
              <p:cNvPr id="214" name="Freeform 214"/>
              <p:cNvSpPr/>
              <p:nvPr/>
            </p:nvSpPr>
            <p:spPr>
              <a:xfrm>
                <a:off x="0" y="0"/>
                <a:ext cx="1414837" cy="652614"/>
              </a:xfrm>
              <a:custGeom>
                <a:avLst/>
                <a:gdLst/>
                <a:ahLst/>
                <a:cxnLst/>
                <a:rect l="l" t="t" r="r" b="b"/>
                <a:pathLst>
                  <a:path w="1414837" h="652614">
                    <a:moveTo>
                      <a:pt x="0" y="0"/>
                    </a:moveTo>
                    <a:lnTo>
                      <a:pt x="1414837" y="0"/>
                    </a:lnTo>
                    <a:lnTo>
                      <a:pt x="1414837" y="652614"/>
                    </a:lnTo>
                    <a:lnTo>
                      <a:pt x="0" y="652614"/>
                    </a:lnTo>
                    <a:close/>
                  </a:path>
                </a:pathLst>
              </a:custGeom>
              <a:solidFill>
                <a:srgbClr val="63C8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" name="TextBox 215"/>
              <p:cNvSpPr txBox="1"/>
              <p:nvPr/>
            </p:nvSpPr>
            <p:spPr>
              <a:xfrm>
                <a:off x="0" y="-19050"/>
                <a:ext cx="1414837" cy="671664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16" name="Group 216"/>
            <p:cNvGrpSpPr/>
            <p:nvPr/>
          </p:nvGrpSpPr>
          <p:grpSpPr>
            <a:xfrm>
              <a:off x="17613024" y="199836"/>
              <a:ext cx="2207101" cy="2215321"/>
              <a:chOff x="0" y="0"/>
              <a:chExt cx="1310734" cy="1315616"/>
            </a:xfrm>
          </p:grpSpPr>
          <p:sp>
            <p:nvSpPr>
              <p:cNvPr id="217" name="Freeform 217"/>
              <p:cNvSpPr/>
              <p:nvPr/>
            </p:nvSpPr>
            <p:spPr>
              <a:xfrm>
                <a:off x="0" y="0"/>
                <a:ext cx="1310734" cy="1315616"/>
              </a:xfrm>
              <a:custGeom>
                <a:avLst/>
                <a:gdLst/>
                <a:ahLst/>
                <a:cxnLst/>
                <a:rect l="l" t="t" r="r" b="b"/>
                <a:pathLst>
                  <a:path w="1310734" h="1315616">
                    <a:moveTo>
                      <a:pt x="0" y="0"/>
                    </a:moveTo>
                    <a:lnTo>
                      <a:pt x="1310734" y="0"/>
                    </a:lnTo>
                    <a:lnTo>
                      <a:pt x="1310734" y="1315616"/>
                    </a:lnTo>
                    <a:lnTo>
                      <a:pt x="0" y="1315616"/>
                    </a:lnTo>
                    <a:close/>
                  </a:path>
                </a:pathLst>
              </a:custGeom>
              <a:solidFill>
                <a:srgbClr val="D4202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8" name="TextBox 218"/>
              <p:cNvSpPr txBox="1"/>
              <p:nvPr/>
            </p:nvSpPr>
            <p:spPr>
              <a:xfrm>
                <a:off x="0" y="-19050"/>
                <a:ext cx="1310734" cy="1334666"/>
              </a:xfrm>
              <a:prstGeom prst="rect">
                <a:avLst/>
              </a:prstGeom>
            </p:spPr>
            <p:txBody>
              <a:bodyPr lIns="14771" tIns="14771" rIns="14771" bIns="14771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sp>
          <p:nvSpPr>
            <p:cNvPr id="219" name="Freeform 219"/>
            <p:cNvSpPr/>
            <p:nvPr/>
          </p:nvSpPr>
          <p:spPr>
            <a:xfrm>
              <a:off x="17768083" y="306698"/>
              <a:ext cx="1931493" cy="1970911"/>
            </a:xfrm>
            <a:custGeom>
              <a:avLst/>
              <a:gdLst/>
              <a:ahLst/>
              <a:cxnLst/>
              <a:rect l="l" t="t" r="r" b="b"/>
              <a:pathLst>
                <a:path w="1931493" h="1970911">
                  <a:moveTo>
                    <a:pt x="0" y="0"/>
                  </a:moveTo>
                  <a:lnTo>
                    <a:pt x="1931494" y="0"/>
                  </a:lnTo>
                  <a:lnTo>
                    <a:pt x="1931494" y="1970911"/>
                  </a:lnTo>
                  <a:lnTo>
                    <a:pt x="0" y="1970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20" name="Freeform 220"/>
            <p:cNvSpPr/>
            <p:nvPr/>
          </p:nvSpPr>
          <p:spPr>
            <a:xfrm rot="288810">
              <a:off x="17872681" y="438539"/>
              <a:ext cx="1722299" cy="1707229"/>
            </a:xfrm>
            <a:custGeom>
              <a:avLst/>
              <a:gdLst/>
              <a:ahLst/>
              <a:cxnLst/>
              <a:rect l="l" t="t" r="r" b="b"/>
              <a:pathLst>
                <a:path w="1722299" h="1707229">
                  <a:moveTo>
                    <a:pt x="0" y="0"/>
                  </a:moveTo>
                  <a:lnTo>
                    <a:pt x="1722298" y="0"/>
                  </a:lnTo>
                  <a:lnTo>
                    <a:pt x="1722298" y="1707229"/>
                  </a:lnTo>
                  <a:lnTo>
                    <a:pt x="0" y="1707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221" name="Group 221"/>
            <p:cNvGrpSpPr/>
            <p:nvPr/>
          </p:nvGrpSpPr>
          <p:grpSpPr>
            <a:xfrm>
              <a:off x="24055576" y="0"/>
              <a:ext cx="2404302" cy="2404302"/>
              <a:chOff x="0" y="0"/>
              <a:chExt cx="812800" cy="812800"/>
            </a:xfrm>
          </p:grpSpPr>
          <p:sp>
            <p:nvSpPr>
              <p:cNvPr id="222" name="Freeform 2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3" name="TextBox 22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441"/>
                  </a:lnSpc>
                </a:pPr>
                <a:endParaRPr/>
              </a:p>
            </p:txBody>
          </p:sp>
        </p:grpSp>
        <p:sp>
          <p:nvSpPr>
            <p:cNvPr id="224" name="Freeform 224"/>
            <p:cNvSpPr/>
            <p:nvPr/>
          </p:nvSpPr>
          <p:spPr>
            <a:xfrm>
              <a:off x="24146324" y="115188"/>
              <a:ext cx="2204648" cy="2204648"/>
            </a:xfrm>
            <a:custGeom>
              <a:avLst/>
              <a:gdLst/>
              <a:ahLst/>
              <a:cxnLst/>
              <a:rect l="l" t="t" r="r" b="b"/>
              <a:pathLst>
                <a:path w="2204648" h="2204648">
                  <a:moveTo>
                    <a:pt x="0" y="0"/>
                  </a:moveTo>
                  <a:lnTo>
                    <a:pt x="2204649" y="0"/>
                  </a:lnTo>
                  <a:lnTo>
                    <a:pt x="2204649" y="2204649"/>
                  </a:lnTo>
                  <a:lnTo>
                    <a:pt x="0" y="2204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225" name="Group 225"/>
            <p:cNvGrpSpPr/>
            <p:nvPr/>
          </p:nvGrpSpPr>
          <p:grpSpPr>
            <a:xfrm>
              <a:off x="15469643" y="195580"/>
              <a:ext cx="2175241" cy="2219577"/>
              <a:chOff x="0" y="0"/>
              <a:chExt cx="685112" cy="699076"/>
            </a:xfrm>
          </p:grpSpPr>
          <p:sp>
            <p:nvSpPr>
              <p:cNvPr id="226" name="Freeform 226"/>
              <p:cNvSpPr/>
              <p:nvPr/>
            </p:nvSpPr>
            <p:spPr>
              <a:xfrm>
                <a:off x="0" y="0"/>
                <a:ext cx="685112" cy="699076"/>
              </a:xfrm>
              <a:custGeom>
                <a:avLst/>
                <a:gdLst/>
                <a:ahLst/>
                <a:cxnLst/>
                <a:rect l="l" t="t" r="r" b="b"/>
                <a:pathLst>
                  <a:path w="685112" h="699076">
                    <a:moveTo>
                      <a:pt x="0" y="0"/>
                    </a:moveTo>
                    <a:lnTo>
                      <a:pt x="685112" y="0"/>
                    </a:lnTo>
                    <a:lnTo>
                      <a:pt x="685112" y="699076"/>
                    </a:lnTo>
                    <a:lnTo>
                      <a:pt x="0" y="699076"/>
                    </a:lnTo>
                    <a:close/>
                  </a:path>
                </a:pathLst>
              </a:custGeom>
              <a:solidFill>
                <a:srgbClr val="14427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7" name="TextBox 227"/>
              <p:cNvSpPr txBox="1"/>
              <p:nvPr/>
            </p:nvSpPr>
            <p:spPr>
              <a:xfrm>
                <a:off x="0" y="-19050"/>
                <a:ext cx="685112" cy="718126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sp>
          <p:nvSpPr>
            <p:cNvPr id="228" name="Freeform 228"/>
            <p:cNvSpPr/>
            <p:nvPr/>
          </p:nvSpPr>
          <p:spPr>
            <a:xfrm>
              <a:off x="15677896" y="280131"/>
              <a:ext cx="1758736" cy="2030287"/>
            </a:xfrm>
            <a:custGeom>
              <a:avLst/>
              <a:gdLst/>
              <a:ahLst/>
              <a:cxnLst/>
              <a:rect l="l" t="t" r="r" b="b"/>
              <a:pathLst>
                <a:path w="1758736" h="2030287">
                  <a:moveTo>
                    <a:pt x="0" y="0"/>
                  </a:moveTo>
                  <a:lnTo>
                    <a:pt x="1758736" y="0"/>
                  </a:lnTo>
                  <a:lnTo>
                    <a:pt x="1758736" y="2030288"/>
                  </a:lnTo>
                  <a:lnTo>
                    <a:pt x="0" y="2030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229" name="Group 229"/>
            <p:cNvGrpSpPr/>
            <p:nvPr/>
          </p:nvGrpSpPr>
          <p:grpSpPr>
            <a:xfrm>
              <a:off x="26431790" y="108674"/>
              <a:ext cx="2156582" cy="2222174"/>
              <a:chOff x="0" y="0"/>
              <a:chExt cx="679236" cy="699894"/>
            </a:xfrm>
          </p:grpSpPr>
          <p:sp>
            <p:nvSpPr>
              <p:cNvPr id="230" name="Freeform 230"/>
              <p:cNvSpPr/>
              <p:nvPr/>
            </p:nvSpPr>
            <p:spPr>
              <a:xfrm>
                <a:off x="0" y="0"/>
                <a:ext cx="679236" cy="699894"/>
              </a:xfrm>
              <a:custGeom>
                <a:avLst/>
                <a:gdLst/>
                <a:ahLst/>
                <a:cxnLst/>
                <a:rect l="l" t="t" r="r" b="b"/>
                <a:pathLst>
                  <a:path w="679236" h="699894">
                    <a:moveTo>
                      <a:pt x="0" y="0"/>
                    </a:moveTo>
                    <a:lnTo>
                      <a:pt x="679236" y="0"/>
                    </a:lnTo>
                    <a:lnTo>
                      <a:pt x="679236" y="699894"/>
                    </a:lnTo>
                    <a:lnTo>
                      <a:pt x="0" y="699894"/>
                    </a:ln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1" name="TextBox 231"/>
              <p:cNvSpPr txBox="1"/>
              <p:nvPr/>
            </p:nvSpPr>
            <p:spPr>
              <a:xfrm>
                <a:off x="0" y="-19050"/>
                <a:ext cx="679236" cy="718944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32" name="Group 232"/>
            <p:cNvGrpSpPr/>
            <p:nvPr/>
          </p:nvGrpSpPr>
          <p:grpSpPr>
            <a:xfrm>
              <a:off x="28603101" y="123649"/>
              <a:ext cx="2370590" cy="2280653"/>
              <a:chOff x="0" y="0"/>
              <a:chExt cx="727495" cy="699894"/>
            </a:xfrm>
          </p:grpSpPr>
          <p:sp>
            <p:nvSpPr>
              <p:cNvPr id="233" name="Freeform 233"/>
              <p:cNvSpPr/>
              <p:nvPr/>
            </p:nvSpPr>
            <p:spPr>
              <a:xfrm>
                <a:off x="0" y="0"/>
                <a:ext cx="727495" cy="699894"/>
              </a:xfrm>
              <a:custGeom>
                <a:avLst/>
                <a:gdLst/>
                <a:ahLst/>
                <a:cxnLst/>
                <a:rect l="l" t="t" r="r" b="b"/>
                <a:pathLst>
                  <a:path w="727495" h="699894">
                    <a:moveTo>
                      <a:pt x="0" y="0"/>
                    </a:moveTo>
                    <a:lnTo>
                      <a:pt x="727495" y="0"/>
                    </a:lnTo>
                    <a:lnTo>
                      <a:pt x="727495" y="699894"/>
                    </a:lnTo>
                    <a:lnTo>
                      <a:pt x="0" y="699894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4" name="TextBox 234"/>
              <p:cNvSpPr txBox="1"/>
              <p:nvPr/>
            </p:nvSpPr>
            <p:spPr>
              <a:xfrm>
                <a:off x="0" y="-19050"/>
                <a:ext cx="727495" cy="718944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35" name="Group 235"/>
            <p:cNvGrpSpPr/>
            <p:nvPr/>
          </p:nvGrpSpPr>
          <p:grpSpPr>
            <a:xfrm>
              <a:off x="26375946" y="100226"/>
              <a:ext cx="2227156" cy="2304076"/>
              <a:chOff x="0" y="0"/>
              <a:chExt cx="1374245" cy="1421708"/>
            </a:xfrm>
          </p:grpSpPr>
          <p:sp>
            <p:nvSpPr>
              <p:cNvPr id="236" name="Freeform 236"/>
              <p:cNvSpPr/>
              <p:nvPr/>
            </p:nvSpPr>
            <p:spPr>
              <a:xfrm>
                <a:off x="0" y="0"/>
                <a:ext cx="1374245" cy="1421708"/>
              </a:xfrm>
              <a:custGeom>
                <a:avLst/>
                <a:gdLst/>
                <a:ahLst/>
                <a:cxnLst/>
                <a:rect l="l" t="t" r="r" b="b"/>
                <a:pathLst>
                  <a:path w="1374245" h="1421708">
                    <a:moveTo>
                      <a:pt x="0" y="0"/>
                    </a:moveTo>
                    <a:lnTo>
                      <a:pt x="1374245" y="0"/>
                    </a:lnTo>
                    <a:lnTo>
                      <a:pt x="1374245" y="1421708"/>
                    </a:lnTo>
                    <a:lnTo>
                      <a:pt x="0" y="1421708"/>
                    </a:lnTo>
                    <a:close/>
                  </a:path>
                </a:pathLst>
              </a:custGeom>
              <a:solidFill>
                <a:srgbClr val="2C74B3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7" name="TextBox 237"/>
              <p:cNvSpPr txBox="1"/>
              <p:nvPr/>
            </p:nvSpPr>
            <p:spPr>
              <a:xfrm>
                <a:off x="0" y="-19050"/>
                <a:ext cx="1374245" cy="1440758"/>
              </a:xfrm>
              <a:prstGeom prst="rect">
                <a:avLst/>
              </a:prstGeom>
            </p:spPr>
            <p:txBody>
              <a:bodyPr lIns="10703" tIns="10703" rIns="10703" bIns="10703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38" name="Group 238"/>
            <p:cNvGrpSpPr/>
            <p:nvPr/>
          </p:nvGrpSpPr>
          <p:grpSpPr>
            <a:xfrm>
              <a:off x="27597078" y="947584"/>
              <a:ext cx="304622" cy="302608"/>
              <a:chOff x="0" y="0"/>
              <a:chExt cx="818211" cy="812800"/>
            </a:xfrm>
          </p:grpSpPr>
          <p:sp>
            <p:nvSpPr>
              <p:cNvPr id="239" name="Freeform 239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5B394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0" name="TextBox 240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41" name="Group 241"/>
            <p:cNvGrpSpPr/>
            <p:nvPr/>
          </p:nvGrpSpPr>
          <p:grpSpPr>
            <a:xfrm>
              <a:off x="26958238" y="617428"/>
              <a:ext cx="719891" cy="715130"/>
              <a:chOff x="0" y="0"/>
              <a:chExt cx="818211" cy="812800"/>
            </a:xfrm>
          </p:grpSpPr>
          <p:sp>
            <p:nvSpPr>
              <p:cNvPr id="242" name="Freeform 242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3" name="TextBox 243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44" name="Group 244"/>
            <p:cNvGrpSpPr/>
            <p:nvPr/>
          </p:nvGrpSpPr>
          <p:grpSpPr>
            <a:xfrm>
              <a:off x="27395680" y="974993"/>
              <a:ext cx="129127" cy="1429309"/>
              <a:chOff x="0" y="0"/>
              <a:chExt cx="77140" cy="853869"/>
            </a:xfrm>
          </p:grpSpPr>
          <p:sp>
            <p:nvSpPr>
              <p:cNvPr id="245" name="Freeform 245"/>
              <p:cNvSpPr/>
              <p:nvPr/>
            </p:nvSpPr>
            <p:spPr>
              <a:xfrm>
                <a:off x="0" y="0"/>
                <a:ext cx="77140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77140" h="853869">
                    <a:moveTo>
                      <a:pt x="0" y="0"/>
                    </a:moveTo>
                    <a:lnTo>
                      <a:pt x="77140" y="0"/>
                    </a:lnTo>
                    <a:lnTo>
                      <a:pt x="77140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6" name="TextBox 246"/>
              <p:cNvSpPr txBox="1"/>
              <p:nvPr/>
            </p:nvSpPr>
            <p:spPr>
              <a:xfrm>
                <a:off x="0" y="-19050"/>
                <a:ext cx="77140" cy="872919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47" name="Group 247"/>
            <p:cNvGrpSpPr/>
            <p:nvPr/>
          </p:nvGrpSpPr>
          <p:grpSpPr>
            <a:xfrm>
              <a:off x="27477682" y="1124731"/>
              <a:ext cx="418421" cy="415654"/>
              <a:chOff x="0" y="0"/>
              <a:chExt cx="818211" cy="812800"/>
            </a:xfrm>
          </p:grpSpPr>
          <p:sp>
            <p:nvSpPr>
              <p:cNvPr id="248" name="Freeform 248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6B405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9" name="TextBox 249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50" name="Group 250"/>
            <p:cNvGrpSpPr/>
            <p:nvPr/>
          </p:nvGrpSpPr>
          <p:grpSpPr>
            <a:xfrm>
              <a:off x="26877466" y="1174291"/>
              <a:ext cx="483133" cy="479938"/>
              <a:chOff x="0" y="0"/>
              <a:chExt cx="818211" cy="812800"/>
            </a:xfrm>
          </p:grpSpPr>
          <p:sp>
            <p:nvSpPr>
              <p:cNvPr id="251" name="Freeform 251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2" name="TextBox 252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53" name="Group 253"/>
            <p:cNvGrpSpPr/>
            <p:nvPr/>
          </p:nvGrpSpPr>
          <p:grpSpPr>
            <a:xfrm>
              <a:off x="27735656" y="1011685"/>
              <a:ext cx="418421" cy="415654"/>
              <a:chOff x="0" y="0"/>
              <a:chExt cx="818211" cy="812800"/>
            </a:xfrm>
          </p:grpSpPr>
          <p:sp>
            <p:nvSpPr>
              <p:cNvPr id="254" name="Freeform 254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5" name="TextBox 255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56" name="Group 256"/>
            <p:cNvGrpSpPr/>
            <p:nvPr/>
          </p:nvGrpSpPr>
          <p:grpSpPr>
            <a:xfrm rot="2107347">
              <a:off x="27617897" y="782606"/>
              <a:ext cx="58154" cy="783369"/>
              <a:chOff x="0" y="0"/>
              <a:chExt cx="34741" cy="467984"/>
            </a:xfrm>
          </p:grpSpPr>
          <p:sp>
            <p:nvSpPr>
              <p:cNvPr id="257" name="Freeform 257"/>
              <p:cNvSpPr/>
              <p:nvPr/>
            </p:nvSpPr>
            <p:spPr>
              <a:xfrm>
                <a:off x="0" y="0"/>
                <a:ext cx="34741" cy="467984"/>
              </a:xfrm>
              <a:custGeom>
                <a:avLst/>
                <a:gdLst/>
                <a:ahLst/>
                <a:cxnLst/>
                <a:rect l="l" t="t" r="r" b="b"/>
                <a:pathLst>
                  <a:path w="34741" h="467984">
                    <a:moveTo>
                      <a:pt x="0" y="0"/>
                    </a:moveTo>
                    <a:lnTo>
                      <a:pt x="34741" y="0"/>
                    </a:lnTo>
                    <a:lnTo>
                      <a:pt x="34741" y="467984"/>
                    </a:lnTo>
                    <a:lnTo>
                      <a:pt x="0" y="467984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8" name="TextBox 258"/>
              <p:cNvSpPr txBox="1"/>
              <p:nvPr/>
            </p:nvSpPr>
            <p:spPr>
              <a:xfrm>
                <a:off x="0" y="-19050"/>
                <a:ext cx="34741" cy="487034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59" name="Group 259"/>
            <p:cNvGrpSpPr/>
            <p:nvPr/>
          </p:nvGrpSpPr>
          <p:grpSpPr>
            <a:xfrm rot="-1991349">
              <a:off x="27232399" y="1297314"/>
              <a:ext cx="44115" cy="684418"/>
              <a:chOff x="0" y="0"/>
              <a:chExt cx="26355" cy="408871"/>
            </a:xfrm>
          </p:grpSpPr>
          <p:sp>
            <p:nvSpPr>
              <p:cNvPr id="260" name="Freeform 260"/>
              <p:cNvSpPr/>
              <p:nvPr/>
            </p:nvSpPr>
            <p:spPr>
              <a:xfrm>
                <a:off x="0" y="0"/>
                <a:ext cx="26355" cy="408871"/>
              </a:xfrm>
              <a:custGeom>
                <a:avLst/>
                <a:gdLst/>
                <a:ahLst/>
                <a:cxnLst/>
                <a:rect l="l" t="t" r="r" b="b"/>
                <a:pathLst>
                  <a:path w="26355" h="408871">
                    <a:moveTo>
                      <a:pt x="0" y="0"/>
                    </a:moveTo>
                    <a:lnTo>
                      <a:pt x="26355" y="0"/>
                    </a:lnTo>
                    <a:lnTo>
                      <a:pt x="26355" y="408871"/>
                    </a:lnTo>
                    <a:lnTo>
                      <a:pt x="0" y="40887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1" name="TextBox 261"/>
              <p:cNvSpPr txBox="1"/>
              <p:nvPr/>
            </p:nvSpPr>
            <p:spPr>
              <a:xfrm>
                <a:off x="0" y="-19050"/>
                <a:ext cx="26355" cy="427921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62" name="Group 262"/>
            <p:cNvGrpSpPr/>
            <p:nvPr/>
          </p:nvGrpSpPr>
          <p:grpSpPr>
            <a:xfrm rot="4531487">
              <a:off x="27779679" y="1001077"/>
              <a:ext cx="31400" cy="300671"/>
              <a:chOff x="0" y="0"/>
              <a:chExt cx="18758" cy="179621"/>
            </a:xfrm>
          </p:grpSpPr>
          <p:sp>
            <p:nvSpPr>
              <p:cNvPr id="263" name="Freeform 263"/>
              <p:cNvSpPr/>
              <p:nvPr/>
            </p:nvSpPr>
            <p:spPr>
              <a:xfrm>
                <a:off x="0" y="0"/>
                <a:ext cx="18758" cy="179621"/>
              </a:xfrm>
              <a:custGeom>
                <a:avLst/>
                <a:gdLst/>
                <a:ahLst/>
                <a:cxnLst/>
                <a:rect l="l" t="t" r="r" b="b"/>
                <a:pathLst>
                  <a:path w="18758" h="179621">
                    <a:moveTo>
                      <a:pt x="0" y="0"/>
                    </a:moveTo>
                    <a:lnTo>
                      <a:pt x="18758" y="0"/>
                    </a:lnTo>
                    <a:lnTo>
                      <a:pt x="18758" y="179621"/>
                    </a:lnTo>
                    <a:lnTo>
                      <a:pt x="0" y="17962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4" name="TextBox 264"/>
              <p:cNvSpPr txBox="1"/>
              <p:nvPr/>
            </p:nvSpPr>
            <p:spPr>
              <a:xfrm>
                <a:off x="0" y="-19050"/>
                <a:ext cx="18758" cy="198671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65" name="Group 265"/>
            <p:cNvGrpSpPr/>
            <p:nvPr/>
          </p:nvGrpSpPr>
          <p:grpSpPr>
            <a:xfrm>
              <a:off x="27460243" y="974993"/>
              <a:ext cx="64563" cy="1429309"/>
              <a:chOff x="0" y="0"/>
              <a:chExt cx="38570" cy="853869"/>
            </a:xfrm>
          </p:grpSpPr>
          <p:sp>
            <p:nvSpPr>
              <p:cNvPr id="266" name="Freeform 266"/>
              <p:cNvSpPr/>
              <p:nvPr/>
            </p:nvSpPr>
            <p:spPr>
              <a:xfrm>
                <a:off x="0" y="0"/>
                <a:ext cx="38570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38570" h="853869">
                    <a:moveTo>
                      <a:pt x="0" y="0"/>
                    </a:moveTo>
                    <a:lnTo>
                      <a:pt x="38570" y="0"/>
                    </a:lnTo>
                    <a:lnTo>
                      <a:pt x="38570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621F0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7" name="TextBox 267"/>
              <p:cNvSpPr txBox="1"/>
              <p:nvPr/>
            </p:nvSpPr>
            <p:spPr>
              <a:xfrm>
                <a:off x="0" y="-19050"/>
                <a:ext cx="38570" cy="872919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68" name="Group 268"/>
            <p:cNvGrpSpPr/>
            <p:nvPr/>
          </p:nvGrpSpPr>
          <p:grpSpPr>
            <a:xfrm rot="2107347">
              <a:off x="27647867" y="798668"/>
              <a:ext cx="41411" cy="732090"/>
              <a:chOff x="0" y="0"/>
              <a:chExt cx="24739" cy="437351"/>
            </a:xfrm>
          </p:grpSpPr>
          <p:sp>
            <p:nvSpPr>
              <p:cNvPr id="269" name="Freeform 269"/>
              <p:cNvSpPr/>
              <p:nvPr/>
            </p:nvSpPr>
            <p:spPr>
              <a:xfrm>
                <a:off x="0" y="0"/>
                <a:ext cx="24739" cy="437351"/>
              </a:xfrm>
              <a:custGeom>
                <a:avLst/>
                <a:gdLst/>
                <a:ahLst/>
                <a:cxnLst/>
                <a:rect l="l" t="t" r="r" b="b"/>
                <a:pathLst>
                  <a:path w="24739" h="437351">
                    <a:moveTo>
                      <a:pt x="0" y="0"/>
                    </a:moveTo>
                    <a:lnTo>
                      <a:pt x="24739" y="0"/>
                    </a:lnTo>
                    <a:lnTo>
                      <a:pt x="24739" y="437351"/>
                    </a:lnTo>
                    <a:lnTo>
                      <a:pt x="0" y="437351"/>
                    </a:lnTo>
                    <a:close/>
                  </a:path>
                </a:pathLst>
              </a:custGeom>
              <a:solidFill>
                <a:srgbClr val="621F0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0" name="TextBox 270"/>
              <p:cNvSpPr txBox="1"/>
              <p:nvPr/>
            </p:nvSpPr>
            <p:spPr>
              <a:xfrm>
                <a:off x="0" y="-19050"/>
                <a:ext cx="24739" cy="456401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71" name="Group 271"/>
            <p:cNvGrpSpPr/>
            <p:nvPr/>
          </p:nvGrpSpPr>
          <p:grpSpPr>
            <a:xfrm>
              <a:off x="26814410" y="1332558"/>
              <a:ext cx="304622" cy="302608"/>
              <a:chOff x="0" y="0"/>
              <a:chExt cx="818211" cy="812800"/>
            </a:xfrm>
          </p:grpSpPr>
          <p:sp>
            <p:nvSpPr>
              <p:cNvPr id="272" name="Freeform 272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3" name="TextBox 273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74" name="Group 274"/>
            <p:cNvGrpSpPr/>
            <p:nvPr/>
          </p:nvGrpSpPr>
          <p:grpSpPr>
            <a:xfrm>
              <a:off x="26857400" y="1052633"/>
              <a:ext cx="418421" cy="415654"/>
              <a:chOff x="0" y="0"/>
              <a:chExt cx="818211" cy="812800"/>
            </a:xfrm>
          </p:grpSpPr>
          <p:sp>
            <p:nvSpPr>
              <p:cNvPr id="275" name="Freeform 275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B606E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6" name="TextBox 276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77" name="Group 277"/>
            <p:cNvGrpSpPr/>
            <p:nvPr/>
          </p:nvGrpSpPr>
          <p:grpSpPr>
            <a:xfrm>
              <a:off x="27919241" y="1023933"/>
              <a:ext cx="476204" cy="473055"/>
              <a:chOff x="0" y="0"/>
              <a:chExt cx="818211" cy="812800"/>
            </a:xfrm>
          </p:grpSpPr>
          <p:sp>
            <p:nvSpPr>
              <p:cNvPr id="278" name="Freeform 278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9" name="TextBox 279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80" name="Group 280"/>
            <p:cNvGrpSpPr/>
            <p:nvPr/>
          </p:nvGrpSpPr>
          <p:grpSpPr>
            <a:xfrm>
              <a:off x="26539817" y="1052633"/>
              <a:ext cx="418421" cy="415654"/>
              <a:chOff x="0" y="0"/>
              <a:chExt cx="818211" cy="812800"/>
            </a:xfrm>
          </p:grpSpPr>
          <p:sp>
            <p:nvSpPr>
              <p:cNvPr id="281" name="Freeform 281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2" name="TextBox 282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83" name="Group 283"/>
            <p:cNvGrpSpPr/>
            <p:nvPr/>
          </p:nvGrpSpPr>
          <p:grpSpPr>
            <a:xfrm>
              <a:off x="26857400" y="817718"/>
              <a:ext cx="472958" cy="469830"/>
              <a:chOff x="0" y="0"/>
              <a:chExt cx="818211" cy="812800"/>
            </a:xfrm>
          </p:grpSpPr>
          <p:sp>
            <p:nvSpPr>
              <p:cNvPr id="284" name="Freeform 284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5" name="TextBox 285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86" name="Group 286"/>
            <p:cNvGrpSpPr/>
            <p:nvPr/>
          </p:nvGrpSpPr>
          <p:grpSpPr>
            <a:xfrm>
              <a:off x="26504544" y="549544"/>
              <a:ext cx="572802" cy="569014"/>
              <a:chOff x="0" y="0"/>
              <a:chExt cx="818211" cy="812800"/>
            </a:xfrm>
          </p:grpSpPr>
          <p:sp>
            <p:nvSpPr>
              <p:cNvPr id="287" name="Freeform 287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8" name="TextBox 288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89" name="Group 289"/>
            <p:cNvGrpSpPr/>
            <p:nvPr/>
          </p:nvGrpSpPr>
          <p:grpSpPr>
            <a:xfrm>
              <a:off x="27686893" y="599135"/>
              <a:ext cx="472958" cy="469830"/>
              <a:chOff x="0" y="0"/>
              <a:chExt cx="818211" cy="812800"/>
            </a:xfrm>
          </p:grpSpPr>
          <p:sp>
            <p:nvSpPr>
              <p:cNvPr id="290" name="Freeform 290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6B405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1" name="TextBox 291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92" name="Group 292"/>
            <p:cNvGrpSpPr/>
            <p:nvPr/>
          </p:nvGrpSpPr>
          <p:grpSpPr>
            <a:xfrm>
              <a:off x="27360599" y="458286"/>
              <a:ext cx="598304" cy="594347"/>
              <a:chOff x="0" y="0"/>
              <a:chExt cx="818211" cy="812800"/>
            </a:xfrm>
          </p:grpSpPr>
          <p:sp>
            <p:nvSpPr>
              <p:cNvPr id="293" name="Freeform 293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4" name="TextBox 294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95" name="Group 295"/>
            <p:cNvGrpSpPr/>
            <p:nvPr/>
          </p:nvGrpSpPr>
          <p:grpSpPr>
            <a:xfrm>
              <a:off x="27124120" y="596319"/>
              <a:ext cx="472958" cy="469830"/>
              <a:chOff x="0" y="0"/>
              <a:chExt cx="818211" cy="812800"/>
            </a:xfrm>
          </p:grpSpPr>
          <p:sp>
            <p:nvSpPr>
              <p:cNvPr id="296" name="Freeform 296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7" name="TextBox 297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98" name="Group 298"/>
            <p:cNvGrpSpPr/>
            <p:nvPr/>
          </p:nvGrpSpPr>
          <p:grpSpPr>
            <a:xfrm>
              <a:off x="27124120" y="580373"/>
              <a:ext cx="474928" cy="471787"/>
              <a:chOff x="0" y="0"/>
              <a:chExt cx="818211" cy="812800"/>
            </a:xfrm>
          </p:grpSpPr>
          <p:sp>
            <p:nvSpPr>
              <p:cNvPr id="299" name="Freeform 299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0" name="TextBox 300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301" name="Group 301"/>
            <p:cNvGrpSpPr/>
            <p:nvPr/>
          </p:nvGrpSpPr>
          <p:grpSpPr>
            <a:xfrm>
              <a:off x="27901701" y="576632"/>
              <a:ext cx="572802" cy="569014"/>
              <a:chOff x="0" y="0"/>
              <a:chExt cx="818211" cy="812800"/>
            </a:xfrm>
          </p:grpSpPr>
          <p:sp>
            <p:nvSpPr>
              <p:cNvPr id="302" name="Freeform 302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3" name="TextBox 303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304" name="Group 304"/>
            <p:cNvGrpSpPr/>
            <p:nvPr/>
          </p:nvGrpSpPr>
          <p:grpSpPr>
            <a:xfrm>
              <a:off x="27735656" y="1287548"/>
              <a:ext cx="304622" cy="302608"/>
              <a:chOff x="0" y="0"/>
              <a:chExt cx="818211" cy="812800"/>
            </a:xfrm>
          </p:grpSpPr>
          <p:sp>
            <p:nvSpPr>
              <p:cNvPr id="305" name="Freeform 305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6" name="TextBox 306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sp>
          <p:nvSpPr>
            <p:cNvPr id="307" name="Freeform 307"/>
            <p:cNvSpPr/>
            <p:nvPr/>
          </p:nvSpPr>
          <p:spPr>
            <a:xfrm>
              <a:off x="28642698" y="730953"/>
              <a:ext cx="2648563" cy="840919"/>
            </a:xfrm>
            <a:custGeom>
              <a:avLst/>
              <a:gdLst/>
              <a:ahLst/>
              <a:cxnLst/>
              <a:rect l="l" t="t" r="r" b="b"/>
              <a:pathLst>
                <a:path w="2648563" h="840919">
                  <a:moveTo>
                    <a:pt x="0" y="0"/>
                  </a:moveTo>
                  <a:lnTo>
                    <a:pt x="2648563" y="0"/>
                  </a:lnTo>
                  <a:lnTo>
                    <a:pt x="2648563" y="840919"/>
                  </a:lnTo>
                  <a:lnTo>
                    <a:pt x="0" y="840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08" name="TextBox 308"/>
            <p:cNvSpPr txBox="1"/>
            <p:nvPr/>
          </p:nvSpPr>
          <p:spPr>
            <a:xfrm>
              <a:off x="22532862" y="1611727"/>
              <a:ext cx="2589312" cy="3964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75"/>
                </a:lnSpc>
              </a:pPr>
              <a:r>
                <a:rPr lang="en-US" sz="1767">
                  <a:solidFill>
                    <a:srgbClr val="FE5117"/>
                  </a:solidFill>
                  <a:latin typeface="Aleppo"/>
                  <a:ea typeface="Aleppo"/>
                  <a:cs typeface="Aleppo"/>
                  <a:sym typeface="Aleppo"/>
                </a:rPr>
                <a:t>JP’25</a:t>
              </a:r>
            </a:p>
          </p:txBody>
        </p:sp>
        <p:sp>
          <p:nvSpPr>
            <p:cNvPr id="309" name="TextBox 309"/>
            <p:cNvSpPr txBox="1"/>
            <p:nvPr/>
          </p:nvSpPr>
          <p:spPr>
            <a:xfrm>
              <a:off x="20465539" y="777914"/>
              <a:ext cx="3165509" cy="1439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64"/>
                </a:lnSpc>
              </a:pPr>
              <a:r>
                <a:rPr lang="en-US" sz="4246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LEARNING</a:t>
              </a:r>
            </a:p>
            <a:p>
              <a:pPr algn="l">
                <a:lnSpc>
                  <a:spcPts val="3864"/>
                </a:lnSpc>
              </a:pPr>
              <a:r>
                <a:rPr lang="en-US" sz="4246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ABOUT </a:t>
              </a:r>
            </a:p>
          </p:txBody>
        </p:sp>
        <p:sp>
          <p:nvSpPr>
            <p:cNvPr id="310" name="Freeform 310"/>
            <p:cNvSpPr/>
            <p:nvPr/>
          </p:nvSpPr>
          <p:spPr>
            <a:xfrm>
              <a:off x="28682295" y="1517522"/>
              <a:ext cx="2648563" cy="840919"/>
            </a:xfrm>
            <a:custGeom>
              <a:avLst/>
              <a:gdLst/>
              <a:ahLst/>
              <a:cxnLst/>
              <a:rect l="l" t="t" r="r" b="b"/>
              <a:pathLst>
                <a:path w="2648563" h="840919">
                  <a:moveTo>
                    <a:pt x="0" y="0"/>
                  </a:moveTo>
                  <a:lnTo>
                    <a:pt x="2648563" y="0"/>
                  </a:lnTo>
                  <a:lnTo>
                    <a:pt x="2648563" y="840918"/>
                  </a:lnTo>
                  <a:lnTo>
                    <a:pt x="0" y="840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11" name="Freeform 311"/>
          <p:cNvSpPr/>
          <p:nvPr/>
        </p:nvSpPr>
        <p:spPr>
          <a:xfrm>
            <a:off x="-6542458" y="-31085"/>
            <a:ext cx="9139891" cy="10221980"/>
          </a:xfrm>
          <a:custGeom>
            <a:avLst/>
            <a:gdLst/>
            <a:ahLst/>
            <a:cxnLst/>
            <a:rect l="l" t="t" r="r" b="b"/>
            <a:pathLst>
              <a:path w="9139891" h="10221980">
                <a:moveTo>
                  <a:pt x="0" y="0"/>
                </a:moveTo>
                <a:lnTo>
                  <a:pt x="9139892" y="0"/>
                </a:lnTo>
                <a:lnTo>
                  <a:pt x="9139892" y="10221980"/>
                </a:lnTo>
                <a:lnTo>
                  <a:pt x="0" y="10221980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-50942" r="-4788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12" name="Freeform 312"/>
          <p:cNvSpPr/>
          <p:nvPr/>
        </p:nvSpPr>
        <p:spPr>
          <a:xfrm>
            <a:off x="0" y="2025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alphaModFix amt="25000"/>
            </a:blip>
            <a:stretch>
              <a:fillRect t="-38888" b="-3888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13" name="Freeform 313"/>
          <p:cNvSpPr/>
          <p:nvPr/>
        </p:nvSpPr>
        <p:spPr>
          <a:xfrm>
            <a:off x="4331538" y="1559438"/>
            <a:ext cx="1637369" cy="1587767"/>
          </a:xfrm>
          <a:custGeom>
            <a:avLst/>
            <a:gdLst/>
            <a:ahLst/>
            <a:cxnLst/>
            <a:rect l="l" t="t" r="r" b="b"/>
            <a:pathLst>
              <a:path w="1637369" h="1587767">
                <a:moveTo>
                  <a:pt x="0" y="0"/>
                </a:moveTo>
                <a:lnTo>
                  <a:pt x="1637369" y="0"/>
                </a:lnTo>
                <a:lnTo>
                  <a:pt x="1637369" y="1587767"/>
                </a:lnTo>
                <a:lnTo>
                  <a:pt x="0" y="158776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-144809" r="-23934" b="-17714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14" name="Freeform 314"/>
          <p:cNvSpPr/>
          <p:nvPr/>
        </p:nvSpPr>
        <p:spPr>
          <a:xfrm>
            <a:off x="2513098" y="7230350"/>
            <a:ext cx="650494" cy="417130"/>
          </a:xfrm>
          <a:custGeom>
            <a:avLst/>
            <a:gdLst/>
            <a:ahLst/>
            <a:cxnLst/>
            <a:rect l="l" t="t" r="r" b="b"/>
            <a:pathLst>
              <a:path w="650494" h="417130">
                <a:moveTo>
                  <a:pt x="0" y="0"/>
                </a:moveTo>
                <a:lnTo>
                  <a:pt x="650494" y="0"/>
                </a:lnTo>
                <a:lnTo>
                  <a:pt x="650494" y="417129"/>
                </a:lnTo>
                <a:lnTo>
                  <a:pt x="0" y="417129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15" name="Freeform 315"/>
          <p:cNvSpPr/>
          <p:nvPr/>
        </p:nvSpPr>
        <p:spPr>
          <a:xfrm>
            <a:off x="2551487" y="7936921"/>
            <a:ext cx="573717" cy="573717"/>
          </a:xfrm>
          <a:custGeom>
            <a:avLst/>
            <a:gdLst/>
            <a:ahLst/>
            <a:cxnLst/>
            <a:rect l="l" t="t" r="r" b="b"/>
            <a:pathLst>
              <a:path w="573717" h="573717">
                <a:moveTo>
                  <a:pt x="0" y="0"/>
                </a:moveTo>
                <a:lnTo>
                  <a:pt x="573717" y="0"/>
                </a:lnTo>
                <a:lnTo>
                  <a:pt x="573717" y="573717"/>
                </a:lnTo>
                <a:lnTo>
                  <a:pt x="0" y="57371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316" name="Freeform 316"/>
          <p:cNvSpPr/>
          <p:nvPr/>
        </p:nvSpPr>
        <p:spPr>
          <a:xfrm>
            <a:off x="9953625" y="2611060"/>
            <a:ext cx="1919132" cy="1412961"/>
          </a:xfrm>
          <a:custGeom>
            <a:avLst/>
            <a:gdLst/>
            <a:ahLst/>
            <a:cxnLst/>
            <a:rect l="l" t="t" r="r" b="b"/>
            <a:pathLst>
              <a:path w="1919132" h="1412961">
                <a:moveTo>
                  <a:pt x="0" y="0"/>
                </a:moveTo>
                <a:lnTo>
                  <a:pt x="1919132" y="0"/>
                </a:lnTo>
                <a:lnTo>
                  <a:pt x="1919132" y="1412961"/>
                </a:lnTo>
                <a:lnTo>
                  <a:pt x="0" y="1412961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17" name="Freeform 317"/>
          <p:cNvSpPr/>
          <p:nvPr/>
        </p:nvSpPr>
        <p:spPr>
          <a:xfrm>
            <a:off x="14099431" y="2758369"/>
            <a:ext cx="1236543" cy="1256487"/>
          </a:xfrm>
          <a:custGeom>
            <a:avLst/>
            <a:gdLst/>
            <a:ahLst/>
            <a:cxnLst/>
            <a:rect l="l" t="t" r="r" b="b"/>
            <a:pathLst>
              <a:path w="1236543" h="1256487">
                <a:moveTo>
                  <a:pt x="0" y="0"/>
                </a:moveTo>
                <a:lnTo>
                  <a:pt x="1236543" y="0"/>
                </a:lnTo>
                <a:lnTo>
                  <a:pt x="1236543" y="1256488"/>
                </a:lnTo>
                <a:lnTo>
                  <a:pt x="0" y="1256488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18" name="Freeform 318"/>
          <p:cNvSpPr/>
          <p:nvPr/>
        </p:nvSpPr>
        <p:spPr>
          <a:xfrm>
            <a:off x="15780873" y="2877196"/>
            <a:ext cx="1894259" cy="1068040"/>
          </a:xfrm>
          <a:custGeom>
            <a:avLst/>
            <a:gdLst/>
            <a:ahLst/>
            <a:cxnLst/>
            <a:rect l="l" t="t" r="r" b="b"/>
            <a:pathLst>
              <a:path w="1894259" h="1068040">
                <a:moveTo>
                  <a:pt x="0" y="0"/>
                </a:moveTo>
                <a:lnTo>
                  <a:pt x="1894259" y="0"/>
                </a:lnTo>
                <a:lnTo>
                  <a:pt x="1894259" y="1068039"/>
                </a:lnTo>
                <a:lnTo>
                  <a:pt x="0" y="1068039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19" name="Freeform 319"/>
          <p:cNvSpPr/>
          <p:nvPr/>
        </p:nvSpPr>
        <p:spPr>
          <a:xfrm>
            <a:off x="9953625" y="4288841"/>
            <a:ext cx="1718826" cy="1469319"/>
          </a:xfrm>
          <a:custGeom>
            <a:avLst/>
            <a:gdLst/>
            <a:ahLst/>
            <a:cxnLst/>
            <a:rect l="l" t="t" r="r" b="b"/>
            <a:pathLst>
              <a:path w="1718826" h="1469319">
                <a:moveTo>
                  <a:pt x="0" y="0"/>
                </a:moveTo>
                <a:lnTo>
                  <a:pt x="1718826" y="0"/>
                </a:lnTo>
                <a:lnTo>
                  <a:pt x="1718826" y="1469319"/>
                </a:lnTo>
                <a:lnTo>
                  <a:pt x="0" y="1469319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20" name="Freeform 320"/>
          <p:cNvSpPr/>
          <p:nvPr/>
        </p:nvSpPr>
        <p:spPr>
          <a:xfrm>
            <a:off x="12152597" y="4288841"/>
            <a:ext cx="3628276" cy="1059946"/>
          </a:xfrm>
          <a:custGeom>
            <a:avLst/>
            <a:gdLst/>
            <a:ahLst/>
            <a:cxnLst/>
            <a:rect l="l" t="t" r="r" b="b"/>
            <a:pathLst>
              <a:path w="3628276" h="1059946">
                <a:moveTo>
                  <a:pt x="0" y="0"/>
                </a:moveTo>
                <a:lnTo>
                  <a:pt x="3628276" y="0"/>
                </a:lnTo>
                <a:lnTo>
                  <a:pt x="3628276" y="1059946"/>
                </a:lnTo>
                <a:lnTo>
                  <a:pt x="0" y="1059946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21" name="Freeform 321"/>
          <p:cNvSpPr/>
          <p:nvPr/>
        </p:nvSpPr>
        <p:spPr>
          <a:xfrm>
            <a:off x="10254019" y="5851152"/>
            <a:ext cx="1318344" cy="1075429"/>
          </a:xfrm>
          <a:custGeom>
            <a:avLst/>
            <a:gdLst/>
            <a:ahLst/>
            <a:cxnLst/>
            <a:rect l="l" t="t" r="r" b="b"/>
            <a:pathLst>
              <a:path w="1318344" h="1075429">
                <a:moveTo>
                  <a:pt x="0" y="0"/>
                </a:moveTo>
                <a:lnTo>
                  <a:pt x="1318344" y="0"/>
                </a:lnTo>
                <a:lnTo>
                  <a:pt x="1318344" y="1075429"/>
                </a:lnTo>
                <a:lnTo>
                  <a:pt x="0" y="1075429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 r="-67978" b="-3728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22" name="Freeform 322"/>
          <p:cNvSpPr/>
          <p:nvPr/>
        </p:nvSpPr>
        <p:spPr>
          <a:xfrm>
            <a:off x="10795993" y="7183756"/>
            <a:ext cx="6341484" cy="1012927"/>
          </a:xfrm>
          <a:custGeom>
            <a:avLst/>
            <a:gdLst/>
            <a:ahLst/>
            <a:cxnLst/>
            <a:rect l="l" t="t" r="r" b="b"/>
            <a:pathLst>
              <a:path w="6341484" h="1012927">
                <a:moveTo>
                  <a:pt x="0" y="0"/>
                </a:moveTo>
                <a:lnTo>
                  <a:pt x="6341484" y="0"/>
                </a:lnTo>
                <a:lnTo>
                  <a:pt x="6341484" y="1012927"/>
                </a:lnTo>
                <a:lnTo>
                  <a:pt x="0" y="1012927"/>
                </a:lnTo>
                <a:lnTo>
                  <a:pt x="0" y="0"/>
                </a:lnTo>
                <a:close/>
              </a:path>
            </a:pathLst>
          </a:custGeom>
          <a:blipFill>
            <a:blip r:embed="rId36"/>
            <a:stretch>
              <a:fillRect l="-4608" r="-460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23" name="Freeform 323"/>
          <p:cNvSpPr/>
          <p:nvPr/>
        </p:nvSpPr>
        <p:spPr>
          <a:xfrm>
            <a:off x="12763417" y="5814349"/>
            <a:ext cx="1336014" cy="1112232"/>
          </a:xfrm>
          <a:custGeom>
            <a:avLst/>
            <a:gdLst/>
            <a:ahLst/>
            <a:cxnLst/>
            <a:rect l="l" t="t" r="r" b="b"/>
            <a:pathLst>
              <a:path w="1336014" h="1112232">
                <a:moveTo>
                  <a:pt x="0" y="0"/>
                </a:moveTo>
                <a:lnTo>
                  <a:pt x="1336014" y="0"/>
                </a:lnTo>
                <a:lnTo>
                  <a:pt x="1336014" y="1112232"/>
                </a:lnTo>
                <a:lnTo>
                  <a:pt x="0" y="1112232"/>
                </a:lnTo>
                <a:lnTo>
                  <a:pt x="0" y="0"/>
                </a:lnTo>
                <a:close/>
              </a:path>
            </a:pathLst>
          </a:custGeom>
          <a:blipFill>
            <a:blip r:embed="rId3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24" name="Freeform 324"/>
          <p:cNvSpPr/>
          <p:nvPr/>
        </p:nvSpPr>
        <p:spPr>
          <a:xfrm>
            <a:off x="14936385" y="5758160"/>
            <a:ext cx="2738747" cy="969751"/>
          </a:xfrm>
          <a:custGeom>
            <a:avLst/>
            <a:gdLst/>
            <a:ahLst/>
            <a:cxnLst/>
            <a:rect l="l" t="t" r="r" b="b"/>
            <a:pathLst>
              <a:path w="2738747" h="969751">
                <a:moveTo>
                  <a:pt x="0" y="0"/>
                </a:moveTo>
                <a:lnTo>
                  <a:pt x="2738747" y="0"/>
                </a:lnTo>
                <a:lnTo>
                  <a:pt x="2738747" y="969751"/>
                </a:lnTo>
                <a:lnTo>
                  <a:pt x="0" y="969751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25" name="Freeform 325"/>
          <p:cNvSpPr/>
          <p:nvPr/>
        </p:nvSpPr>
        <p:spPr>
          <a:xfrm>
            <a:off x="16293303" y="4204498"/>
            <a:ext cx="1158425" cy="1228632"/>
          </a:xfrm>
          <a:custGeom>
            <a:avLst/>
            <a:gdLst/>
            <a:ahLst/>
            <a:cxnLst/>
            <a:rect l="l" t="t" r="r" b="b"/>
            <a:pathLst>
              <a:path w="1158425" h="1228632">
                <a:moveTo>
                  <a:pt x="0" y="0"/>
                </a:moveTo>
                <a:lnTo>
                  <a:pt x="1158425" y="0"/>
                </a:lnTo>
                <a:lnTo>
                  <a:pt x="1158425" y="1228632"/>
                </a:lnTo>
                <a:lnTo>
                  <a:pt x="0" y="1228632"/>
                </a:lnTo>
                <a:lnTo>
                  <a:pt x="0" y="0"/>
                </a:lnTo>
                <a:close/>
              </a:path>
            </a:pathLst>
          </a:custGeom>
          <a:blipFill>
            <a:blip r:embed="rId40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26" name="Freeform 326"/>
          <p:cNvSpPr/>
          <p:nvPr/>
        </p:nvSpPr>
        <p:spPr>
          <a:xfrm>
            <a:off x="12152597" y="2721314"/>
            <a:ext cx="1437972" cy="1293543"/>
          </a:xfrm>
          <a:custGeom>
            <a:avLst/>
            <a:gdLst/>
            <a:ahLst/>
            <a:cxnLst/>
            <a:rect l="l" t="t" r="r" b="b"/>
            <a:pathLst>
              <a:path w="1437972" h="1293543">
                <a:moveTo>
                  <a:pt x="0" y="0"/>
                </a:moveTo>
                <a:lnTo>
                  <a:pt x="1437972" y="0"/>
                </a:lnTo>
                <a:lnTo>
                  <a:pt x="1437972" y="1293543"/>
                </a:lnTo>
                <a:lnTo>
                  <a:pt x="0" y="1293543"/>
                </a:lnTo>
                <a:lnTo>
                  <a:pt x="0" y="0"/>
                </a:lnTo>
                <a:close/>
              </a:path>
            </a:pathLst>
          </a:custGeom>
          <a:blipFill>
            <a:blip r:embed="rId41"/>
            <a:stretch>
              <a:fillRect l="-61568" t="-30885" r="-60421" b="-4309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27" name="Freeform 327"/>
          <p:cNvSpPr/>
          <p:nvPr/>
        </p:nvSpPr>
        <p:spPr>
          <a:xfrm>
            <a:off x="13074699" y="8637676"/>
            <a:ext cx="2049465" cy="514074"/>
          </a:xfrm>
          <a:custGeom>
            <a:avLst/>
            <a:gdLst/>
            <a:ahLst/>
            <a:cxnLst/>
            <a:rect l="l" t="t" r="r" b="b"/>
            <a:pathLst>
              <a:path w="2049465" h="514074">
                <a:moveTo>
                  <a:pt x="0" y="0"/>
                </a:moveTo>
                <a:lnTo>
                  <a:pt x="2049465" y="0"/>
                </a:lnTo>
                <a:lnTo>
                  <a:pt x="2049465" y="514074"/>
                </a:lnTo>
                <a:lnTo>
                  <a:pt x="0" y="514074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28" name="TextBox 328"/>
          <p:cNvSpPr txBox="1"/>
          <p:nvPr/>
        </p:nvSpPr>
        <p:spPr>
          <a:xfrm>
            <a:off x="1976482" y="3702087"/>
            <a:ext cx="6667518" cy="1919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13"/>
              </a:lnSpc>
            </a:pPr>
            <a:r>
              <a:rPr lang="en-US" sz="6617">
                <a:solidFill>
                  <a:srgbClr val="F0E9DD"/>
                </a:solidFill>
                <a:latin typeface="Adumu Regular"/>
                <a:ea typeface="Adumu Regular"/>
                <a:cs typeface="Adumu Regular"/>
                <a:sym typeface="Adumu Regular"/>
              </a:rPr>
              <a:t>OBRIGADO (A) PELA ATENÇÃO!</a:t>
            </a:r>
          </a:p>
        </p:txBody>
      </p:sp>
      <p:sp>
        <p:nvSpPr>
          <p:cNvPr id="329" name="TextBox 329"/>
          <p:cNvSpPr txBox="1"/>
          <p:nvPr/>
        </p:nvSpPr>
        <p:spPr>
          <a:xfrm>
            <a:off x="1976482" y="6628612"/>
            <a:ext cx="2977940" cy="458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1"/>
              </a:lnSpc>
            </a:pPr>
            <a:r>
              <a:rPr lang="en-US" sz="2955">
                <a:solidFill>
                  <a:srgbClr val="F0E9DD"/>
                </a:solidFill>
                <a:latin typeface="Adumu Regular"/>
                <a:ea typeface="Adumu Regular"/>
                <a:cs typeface="Adumu Regular"/>
                <a:sym typeface="Adumu Regular"/>
              </a:rPr>
              <a:t>CONTATOS:</a:t>
            </a:r>
          </a:p>
        </p:txBody>
      </p:sp>
      <p:sp>
        <p:nvSpPr>
          <p:cNvPr id="330" name="TextBox 330"/>
          <p:cNvSpPr txBox="1"/>
          <p:nvPr/>
        </p:nvSpPr>
        <p:spPr>
          <a:xfrm>
            <a:off x="3465452" y="7135100"/>
            <a:ext cx="3494841" cy="570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3"/>
              </a:lnSpc>
              <a:spcBef>
                <a:spcPct val="0"/>
              </a:spcBef>
            </a:pPr>
            <a:r>
              <a:rPr lang="en-US" sz="3138">
                <a:solidFill>
                  <a:srgbClr val="F7F3F7"/>
                </a:solidFill>
                <a:latin typeface="Poppins"/>
                <a:ea typeface="Poppins"/>
                <a:cs typeface="Poppins"/>
                <a:sym typeface="Poppins"/>
              </a:rPr>
              <a:t>xxxxx@gmail.com</a:t>
            </a:r>
          </a:p>
        </p:txBody>
      </p:sp>
      <p:sp>
        <p:nvSpPr>
          <p:cNvPr id="331" name="TextBox 331"/>
          <p:cNvSpPr txBox="1"/>
          <p:nvPr/>
        </p:nvSpPr>
        <p:spPr>
          <a:xfrm>
            <a:off x="3405300" y="7892159"/>
            <a:ext cx="1549122" cy="567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3"/>
              </a:lnSpc>
              <a:spcBef>
                <a:spcPct val="0"/>
              </a:spcBef>
            </a:pPr>
            <a:r>
              <a:rPr lang="en-US" sz="3138">
                <a:solidFill>
                  <a:srgbClr val="F7F3F7"/>
                </a:solidFill>
                <a:latin typeface="Poppins"/>
                <a:ea typeface="Poppins"/>
                <a:cs typeface="Poppins"/>
                <a:sym typeface="Poppins"/>
              </a:rPr>
              <a:t>@xxxxxx</a:t>
            </a:r>
          </a:p>
        </p:txBody>
      </p:sp>
      <p:sp>
        <p:nvSpPr>
          <p:cNvPr id="332" name="TextBox 332"/>
          <p:cNvSpPr txBox="1"/>
          <p:nvPr/>
        </p:nvSpPr>
        <p:spPr>
          <a:xfrm>
            <a:off x="11068990" y="1311276"/>
            <a:ext cx="5850765" cy="882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9"/>
              </a:lnSpc>
            </a:pPr>
            <a:r>
              <a:rPr lang="en-US" sz="5807">
                <a:solidFill>
                  <a:srgbClr val="000000"/>
                </a:solidFill>
                <a:latin typeface="Adumu Regular"/>
                <a:ea typeface="Adumu Regular"/>
                <a:cs typeface="Adumu Regular"/>
                <a:sym typeface="Adumu Regular"/>
              </a:rPr>
              <a:t>APOIADORES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98064" y="586567"/>
            <a:ext cx="9091871" cy="8816443"/>
          </a:xfrm>
          <a:custGeom>
            <a:avLst/>
            <a:gdLst/>
            <a:ahLst/>
            <a:cxnLst/>
            <a:rect l="l" t="t" r="r" b="b"/>
            <a:pathLst>
              <a:path w="9091871" h="8816443">
                <a:moveTo>
                  <a:pt x="0" y="0"/>
                </a:moveTo>
                <a:lnTo>
                  <a:pt x="9091872" y="0"/>
                </a:lnTo>
                <a:lnTo>
                  <a:pt x="9091872" y="8816444"/>
                </a:lnTo>
                <a:lnTo>
                  <a:pt x="0" y="88164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4809" r="-23934" b="-177140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-480925" y="9909645"/>
            <a:ext cx="27960305" cy="2323930"/>
            <a:chOff x="0" y="0"/>
            <a:chExt cx="37280407" cy="3098574"/>
          </a:xfrm>
        </p:grpSpPr>
        <p:grpSp>
          <p:nvGrpSpPr>
            <p:cNvPr id="4" name="Group 4"/>
            <p:cNvGrpSpPr/>
            <p:nvPr/>
          </p:nvGrpSpPr>
          <p:grpSpPr>
            <a:xfrm>
              <a:off x="15833213" y="170821"/>
              <a:ext cx="2778639" cy="2778639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18330" tIns="18330" rIns="18330" bIns="18330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15443402" y="426543"/>
              <a:ext cx="1380766" cy="850897"/>
            </a:xfrm>
            <a:custGeom>
              <a:avLst/>
              <a:gdLst/>
              <a:ahLst/>
              <a:cxnLst/>
              <a:rect l="l" t="t" r="r" b="b"/>
              <a:pathLst>
                <a:path w="1380766" h="850897">
                  <a:moveTo>
                    <a:pt x="0" y="0"/>
                  </a:moveTo>
                  <a:lnTo>
                    <a:pt x="1380766" y="0"/>
                  </a:lnTo>
                  <a:lnTo>
                    <a:pt x="1380766" y="850897"/>
                  </a:lnTo>
                  <a:lnTo>
                    <a:pt x="0" y="850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518828" y="983678"/>
              <a:ext cx="1389320" cy="856168"/>
            </a:xfrm>
            <a:custGeom>
              <a:avLst/>
              <a:gdLst/>
              <a:ahLst/>
              <a:cxnLst/>
              <a:rect l="l" t="t" r="r" b="b"/>
              <a:pathLst>
                <a:path w="1389320" h="856168">
                  <a:moveTo>
                    <a:pt x="0" y="0"/>
                  </a:moveTo>
                  <a:lnTo>
                    <a:pt x="1389319" y="0"/>
                  </a:lnTo>
                  <a:lnTo>
                    <a:pt x="1389319" y="856169"/>
                  </a:lnTo>
                  <a:lnTo>
                    <a:pt x="0" y="856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>
              <a:off x="16129508" y="1680795"/>
              <a:ext cx="1389320" cy="856168"/>
            </a:xfrm>
            <a:custGeom>
              <a:avLst/>
              <a:gdLst/>
              <a:ahLst/>
              <a:cxnLst/>
              <a:rect l="l" t="t" r="r" b="b"/>
              <a:pathLst>
                <a:path w="1389320" h="856168">
                  <a:moveTo>
                    <a:pt x="0" y="0"/>
                  </a:moveTo>
                  <a:lnTo>
                    <a:pt x="1389320" y="0"/>
                  </a:lnTo>
                  <a:lnTo>
                    <a:pt x="1389320" y="856168"/>
                  </a:lnTo>
                  <a:lnTo>
                    <a:pt x="0" y="8561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13088171" y="170821"/>
              <a:ext cx="2760322" cy="2702085"/>
              <a:chOff x="0" y="0"/>
              <a:chExt cx="802801" cy="785863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02801" cy="785863"/>
              </a:xfrm>
              <a:custGeom>
                <a:avLst/>
                <a:gdLst/>
                <a:ahLst/>
                <a:cxnLst/>
                <a:rect l="l" t="t" r="r" b="b"/>
                <a:pathLst>
                  <a:path w="802801" h="785863">
                    <a:moveTo>
                      <a:pt x="0" y="0"/>
                    </a:moveTo>
                    <a:lnTo>
                      <a:pt x="802801" y="0"/>
                    </a:lnTo>
                    <a:lnTo>
                      <a:pt x="802801" y="785863"/>
                    </a:lnTo>
                    <a:lnTo>
                      <a:pt x="0" y="785863"/>
                    </a:lnTo>
                    <a:close/>
                  </a:path>
                </a:pathLst>
              </a:custGeom>
              <a:solidFill>
                <a:srgbClr val="049F5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28575"/>
                <a:ext cx="802801" cy="814438"/>
              </a:xfrm>
              <a:prstGeom prst="rect">
                <a:avLst/>
              </a:prstGeom>
            </p:spPr>
            <p:txBody>
              <a:bodyPr lIns="20637" tIns="20637" rIns="20637" bIns="20637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3650410" y="216434"/>
              <a:ext cx="1517788" cy="1517788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2912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14409304" y="1278428"/>
              <a:ext cx="143096" cy="1594478"/>
              <a:chOff x="0" y="0"/>
              <a:chExt cx="76630" cy="853869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76630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76630" h="853869">
                    <a:moveTo>
                      <a:pt x="0" y="0"/>
                    </a:moveTo>
                    <a:lnTo>
                      <a:pt x="76630" y="0"/>
                    </a:lnTo>
                    <a:lnTo>
                      <a:pt x="76630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28575"/>
                <a:ext cx="76630" cy="882444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14411704" y="606138"/>
              <a:ext cx="606199" cy="606199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6A63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13805381" y="738319"/>
              <a:ext cx="829538" cy="829538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B13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4591369" y="909238"/>
              <a:ext cx="966277" cy="966277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B13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13413401" y="1102950"/>
              <a:ext cx="966277" cy="966277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6A63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 rot="2107347">
              <a:off x="14657594" y="1063809"/>
              <a:ext cx="60380" cy="873894"/>
              <a:chOff x="0" y="0"/>
              <a:chExt cx="32335" cy="46798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32335" cy="467984"/>
              </a:xfrm>
              <a:custGeom>
                <a:avLst/>
                <a:gdLst/>
                <a:ahLst/>
                <a:cxnLst/>
                <a:rect l="l" t="t" r="r" b="b"/>
                <a:pathLst>
                  <a:path w="32335" h="467984">
                    <a:moveTo>
                      <a:pt x="0" y="0"/>
                    </a:moveTo>
                    <a:lnTo>
                      <a:pt x="32335" y="0"/>
                    </a:lnTo>
                    <a:lnTo>
                      <a:pt x="32335" y="467984"/>
                    </a:lnTo>
                    <a:lnTo>
                      <a:pt x="0" y="467984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28575"/>
                <a:ext cx="32335" cy="496559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 rot="-1991349">
              <a:off x="14230011" y="1637995"/>
              <a:ext cx="45585" cy="763509"/>
              <a:chOff x="0" y="0"/>
              <a:chExt cx="24412" cy="408871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24412" cy="408871"/>
              </a:xfrm>
              <a:custGeom>
                <a:avLst/>
                <a:gdLst/>
                <a:ahLst/>
                <a:cxnLst/>
                <a:rect l="l" t="t" r="r" b="b"/>
                <a:pathLst>
                  <a:path w="24412" h="408871">
                    <a:moveTo>
                      <a:pt x="0" y="0"/>
                    </a:moveTo>
                    <a:lnTo>
                      <a:pt x="24412" y="0"/>
                    </a:lnTo>
                    <a:lnTo>
                      <a:pt x="24412" y="408871"/>
                    </a:lnTo>
                    <a:lnTo>
                      <a:pt x="0" y="40887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-28575"/>
                <a:ext cx="24412" cy="437446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 rot="4531487">
              <a:off x="14834730" y="1308665"/>
              <a:ext cx="35028" cy="333139"/>
              <a:chOff x="0" y="0"/>
              <a:chExt cx="18758" cy="178401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18758" cy="178401"/>
              </a:xfrm>
              <a:custGeom>
                <a:avLst/>
                <a:gdLst/>
                <a:ahLst/>
                <a:cxnLst/>
                <a:rect l="l" t="t" r="r" b="b"/>
                <a:pathLst>
                  <a:path w="18758" h="178401">
                    <a:moveTo>
                      <a:pt x="0" y="0"/>
                    </a:moveTo>
                    <a:lnTo>
                      <a:pt x="18758" y="0"/>
                    </a:lnTo>
                    <a:lnTo>
                      <a:pt x="18758" y="178401"/>
                    </a:lnTo>
                    <a:lnTo>
                      <a:pt x="0" y="17840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0" y="-28575"/>
                <a:ext cx="18758" cy="206976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2701318" y="167096"/>
              <a:ext cx="2702085" cy="2702085"/>
              <a:chOff x="0" y="0"/>
              <a:chExt cx="812800" cy="8128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EBD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17825" tIns="17825" rIns="17825" bIns="17825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43" name="Freeform 43"/>
            <p:cNvSpPr/>
            <p:nvPr/>
          </p:nvSpPr>
          <p:spPr>
            <a:xfrm>
              <a:off x="3453553" y="212836"/>
              <a:ext cx="1197615" cy="2610606"/>
            </a:xfrm>
            <a:custGeom>
              <a:avLst/>
              <a:gdLst/>
              <a:ahLst/>
              <a:cxnLst/>
              <a:rect l="l" t="t" r="r" b="b"/>
              <a:pathLst>
                <a:path w="1197615" h="2610606">
                  <a:moveTo>
                    <a:pt x="0" y="0"/>
                  </a:moveTo>
                  <a:lnTo>
                    <a:pt x="1197615" y="0"/>
                  </a:lnTo>
                  <a:lnTo>
                    <a:pt x="1197615" y="2610606"/>
                  </a:lnTo>
                  <a:lnTo>
                    <a:pt x="0" y="2610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44" name="Group 44"/>
            <p:cNvGrpSpPr/>
            <p:nvPr/>
          </p:nvGrpSpPr>
          <p:grpSpPr>
            <a:xfrm>
              <a:off x="5403403" y="167096"/>
              <a:ext cx="2628607" cy="2628607"/>
              <a:chOff x="0" y="0"/>
              <a:chExt cx="812800" cy="81280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17340" tIns="17340" rIns="17340" bIns="17340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47" name="Freeform 47"/>
            <p:cNvSpPr/>
            <p:nvPr/>
          </p:nvSpPr>
          <p:spPr>
            <a:xfrm>
              <a:off x="5403403" y="167096"/>
              <a:ext cx="2628607" cy="2628607"/>
            </a:xfrm>
            <a:custGeom>
              <a:avLst/>
              <a:gdLst/>
              <a:ahLst/>
              <a:cxnLst/>
              <a:rect l="l" t="t" r="r" b="b"/>
              <a:pathLst>
                <a:path w="2628607" h="2628607">
                  <a:moveTo>
                    <a:pt x="0" y="0"/>
                  </a:moveTo>
                  <a:lnTo>
                    <a:pt x="2628607" y="0"/>
                  </a:lnTo>
                  <a:lnTo>
                    <a:pt x="2628607" y="2628608"/>
                  </a:lnTo>
                  <a:lnTo>
                    <a:pt x="0" y="26286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48" name="Group 48"/>
            <p:cNvGrpSpPr/>
            <p:nvPr/>
          </p:nvGrpSpPr>
          <p:grpSpPr>
            <a:xfrm>
              <a:off x="7957937" y="170821"/>
              <a:ext cx="5236106" cy="2537481"/>
              <a:chOff x="0" y="0"/>
              <a:chExt cx="1397860" cy="677420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1397860" cy="677420"/>
              </a:xfrm>
              <a:custGeom>
                <a:avLst/>
                <a:gdLst/>
                <a:ahLst/>
                <a:cxnLst/>
                <a:rect l="l" t="t" r="r" b="b"/>
                <a:pathLst>
                  <a:path w="1397860" h="677420">
                    <a:moveTo>
                      <a:pt x="0" y="0"/>
                    </a:moveTo>
                    <a:lnTo>
                      <a:pt x="1397860" y="0"/>
                    </a:lnTo>
                    <a:lnTo>
                      <a:pt x="1397860" y="677420"/>
                    </a:lnTo>
                    <a:lnTo>
                      <a:pt x="0" y="677420"/>
                    </a:lnTo>
                    <a:close/>
                  </a:path>
                </a:pathLst>
              </a:custGeom>
              <a:solidFill>
                <a:srgbClr val="D4202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0" name="TextBox 50"/>
              <p:cNvSpPr txBox="1"/>
              <p:nvPr/>
            </p:nvSpPr>
            <p:spPr>
              <a:xfrm>
                <a:off x="0" y="-28575"/>
                <a:ext cx="1397860" cy="705995"/>
              </a:xfrm>
              <a:prstGeom prst="rect">
                <a:avLst/>
              </a:prstGeom>
            </p:spPr>
            <p:txBody>
              <a:bodyPr lIns="20084" tIns="20084" rIns="20084" bIns="20084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>
              <a:off x="32697" y="160038"/>
              <a:ext cx="2709020" cy="2618601"/>
              <a:chOff x="0" y="0"/>
              <a:chExt cx="723215" cy="699076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723215" cy="699076"/>
              </a:xfrm>
              <a:custGeom>
                <a:avLst/>
                <a:gdLst/>
                <a:ahLst/>
                <a:cxnLst/>
                <a:rect l="l" t="t" r="r" b="b"/>
                <a:pathLst>
                  <a:path w="723215" h="699076">
                    <a:moveTo>
                      <a:pt x="0" y="0"/>
                    </a:moveTo>
                    <a:lnTo>
                      <a:pt x="723215" y="0"/>
                    </a:lnTo>
                    <a:lnTo>
                      <a:pt x="723215" y="699076"/>
                    </a:lnTo>
                    <a:lnTo>
                      <a:pt x="0" y="699076"/>
                    </a:lnTo>
                    <a:close/>
                  </a:path>
                </a:pathLst>
              </a:custGeom>
              <a:solidFill>
                <a:srgbClr val="049F5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3" name="TextBox 53"/>
              <p:cNvSpPr txBox="1"/>
              <p:nvPr/>
            </p:nvSpPr>
            <p:spPr>
              <a:xfrm>
                <a:off x="0" y="-28575"/>
                <a:ext cx="723215" cy="727651"/>
              </a:xfrm>
              <a:prstGeom prst="rect">
                <a:avLst/>
              </a:prstGeom>
            </p:spPr>
            <p:txBody>
              <a:bodyPr lIns="20084" tIns="20084" rIns="20084" bIns="20084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sp>
          <p:nvSpPr>
            <p:cNvPr id="54" name="Freeform 54"/>
            <p:cNvSpPr/>
            <p:nvPr/>
          </p:nvSpPr>
          <p:spPr>
            <a:xfrm>
              <a:off x="439452" y="432813"/>
              <a:ext cx="2151259" cy="2151259"/>
            </a:xfrm>
            <a:custGeom>
              <a:avLst/>
              <a:gdLst/>
              <a:ahLst/>
              <a:cxnLst/>
              <a:rect l="l" t="t" r="r" b="b"/>
              <a:pathLst>
                <a:path w="2151259" h="2151259">
                  <a:moveTo>
                    <a:pt x="0" y="0"/>
                  </a:moveTo>
                  <a:lnTo>
                    <a:pt x="2151260" y="0"/>
                  </a:lnTo>
                  <a:lnTo>
                    <a:pt x="2151260" y="2151259"/>
                  </a:lnTo>
                  <a:lnTo>
                    <a:pt x="0" y="215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5" name="Freeform 55"/>
            <p:cNvSpPr/>
            <p:nvPr/>
          </p:nvSpPr>
          <p:spPr>
            <a:xfrm rot="-8545017">
              <a:off x="432813" y="432813"/>
              <a:ext cx="2151259" cy="2151259"/>
            </a:xfrm>
            <a:custGeom>
              <a:avLst/>
              <a:gdLst/>
              <a:ahLst/>
              <a:cxnLst/>
              <a:rect l="l" t="t" r="r" b="b"/>
              <a:pathLst>
                <a:path w="2151259" h="2151259">
                  <a:moveTo>
                    <a:pt x="0" y="0"/>
                  </a:moveTo>
                  <a:lnTo>
                    <a:pt x="2151259" y="0"/>
                  </a:lnTo>
                  <a:lnTo>
                    <a:pt x="2151259" y="2151259"/>
                  </a:lnTo>
                  <a:lnTo>
                    <a:pt x="0" y="215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11211892" y="1710914"/>
              <a:ext cx="3054805" cy="470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20"/>
                </a:lnSpc>
              </a:pPr>
              <a:r>
                <a:rPr lang="en-US" sz="2085">
                  <a:solidFill>
                    <a:srgbClr val="FE5117"/>
                  </a:solidFill>
                  <a:latin typeface="Aleppo"/>
                  <a:ea typeface="Aleppo"/>
                  <a:cs typeface="Aleppo"/>
                  <a:sym typeface="Aleppo"/>
                </a:rPr>
                <a:t>JP’25</a:t>
              </a:r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8762253" y="652201"/>
              <a:ext cx="3296488" cy="24463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59"/>
                </a:lnSpc>
              </a:pPr>
              <a:r>
                <a:rPr lang="en-US" sz="5010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LEARNING</a:t>
              </a:r>
            </a:p>
            <a:p>
              <a:pPr algn="l">
                <a:lnSpc>
                  <a:spcPts val="4559"/>
                </a:lnSpc>
              </a:pPr>
              <a:r>
                <a:rPr lang="en-US" sz="5010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ABOUT </a:t>
              </a:r>
            </a:p>
          </p:txBody>
        </p:sp>
        <p:grpSp>
          <p:nvGrpSpPr>
            <p:cNvPr id="58" name="Group 58"/>
            <p:cNvGrpSpPr/>
            <p:nvPr/>
          </p:nvGrpSpPr>
          <p:grpSpPr>
            <a:xfrm>
              <a:off x="34205472" y="170821"/>
              <a:ext cx="2778639" cy="2778639"/>
              <a:chOff x="0" y="0"/>
              <a:chExt cx="812800" cy="812800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0" name="TextBox 6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18330" tIns="18330" rIns="18330" bIns="18330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61" name="Freeform 61"/>
            <p:cNvSpPr/>
            <p:nvPr/>
          </p:nvSpPr>
          <p:spPr>
            <a:xfrm>
              <a:off x="33815662" y="426543"/>
              <a:ext cx="1380766" cy="850897"/>
            </a:xfrm>
            <a:custGeom>
              <a:avLst/>
              <a:gdLst/>
              <a:ahLst/>
              <a:cxnLst/>
              <a:rect l="l" t="t" r="r" b="b"/>
              <a:pathLst>
                <a:path w="1380766" h="850897">
                  <a:moveTo>
                    <a:pt x="0" y="0"/>
                  </a:moveTo>
                  <a:lnTo>
                    <a:pt x="1380766" y="0"/>
                  </a:lnTo>
                  <a:lnTo>
                    <a:pt x="1380766" y="850897"/>
                  </a:lnTo>
                  <a:lnTo>
                    <a:pt x="0" y="850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2" name="Freeform 62"/>
            <p:cNvSpPr/>
            <p:nvPr/>
          </p:nvSpPr>
          <p:spPr>
            <a:xfrm>
              <a:off x="35891087" y="983678"/>
              <a:ext cx="1389320" cy="856168"/>
            </a:xfrm>
            <a:custGeom>
              <a:avLst/>
              <a:gdLst/>
              <a:ahLst/>
              <a:cxnLst/>
              <a:rect l="l" t="t" r="r" b="b"/>
              <a:pathLst>
                <a:path w="1389320" h="856168">
                  <a:moveTo>
                    <a:pt x="0" y="0"/>
                  </a:moveTo>
                  <a:lnTo>
                    <a:pt x="1389320" y="0"/>
                  </a:lnTo>
                  <a:lnTo>
                    <a:pt x="1389320" y="856169"/>
                  </a:lnTo>
                  <a:lnTo>
                    <a:pt x="0" y="856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3" name="Freeform 63"/>
            <p:cNvSpPr/>
            <p:nvPr/>
          </p:nvSpPr>
          <p:spPr>
            <a:xfrm>
              <a:off x="34501768" y="1680795"/>
              <a:ext cx="1389320" cy="856168"/>
            </a:xfrm>
            <a:custGeom>
              <a:avLst/>
              <a:gdLst/>
              <a:ahLst/>
              <a:cxnLst/>
              <a:rect l="l" t="t" r="r" b="b"/>
              <a:pathLst>
                <a:path w="1389320" h="856168">
                  <a:moveTo>
                    <a:pt x="0" y="0"/>
                  </a:moveTo>
                  <a:lnTo>
                    <a:pt x="1389319" y="0"/>
                  </a:lnTo>
                  <a:lnTo>
                    <a:pt x="1389319" y="856168"/>
                  </a:lnTo>
                  <a:lnTo>
                    <a:pt x="0" y="8561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64" name="Group 64"/>
            <p:cNvGrpSpPr/>
            <p:nvPr/>
          </p:nvGrpSpPr>
          <p:grpSpPr>
            <a:xfrm>
              <a:off x="31460431" y="170821"/>
              <a:ext cx="2760322" cy="2702085"/>
              <a:chOff x="0" y="0"/>
              <a:chExt cx="802801" cy="785863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0" y="0"/>
                <a:ext cx="802801" cy="785863"/>
              </a:xfrm>
              <a:custGeom>
                <a:avLst/>
                <a:gdLst/>
                <a:ahLst/>
                <a:cxnLst/>
                <a:rect l="l" t="t" r="r" b="b"/>
                <a:pathLst>
                  <a:path w="802801" h="785863">
                    <a:moveTo>
                      <a:pt x="0" y="0"/>
                    </a:moveTo>
                    <a:lnTo>
                      <a:pt x="802801" y="0"/>
                    </a:lnTo>
                    <a:lnTo>
                      <a:pt x="802801" y="785863"/>
                    </a:lnTo>
                    <a:lnTo>
                      <a:pt x="0" y="785863"/>
                    </a:lnTo>
                    <a:close/>
                  </a:path>
                </a:pathLst>
              </a:custGeom>
              <a:solidFill>
                <a:srgbClr val="049F5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" name="TextBox 66"/>
              <p:cNvSpPr txBox="1"/>
              <p:nvPr/>
            </p:nvSpPr>
            <p:spPr>
              <a:xfrm>
                <a:off x="0" y="-28575"/>
                <a:ext cx="802801" cy="814438"/>
              </a:xfrm>
              <a:prstGeom prst="rect">
                <a:avLst/>
              </a:prstGeom>
            </p:spPr>
            <p:txBody>
              <a:bodyPr lIns="20637" tIns="20637" rIns="20637" bIns="20637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67" name="Group 67"/>
            <p:cNvGrpSpPr/>
            <p:nvPr/>
          </p:nvGrpSpPr>
          <p:grpSpPr>
            <a:xfrm>
              <a:off x="32022670" y="216434"/>
              <a:ext cx="1517788" cy="1517788"/>
              <a:chOff x="0" y="0"/>
              <a:chExt cx="812800" cy="812800"/>
            </a:xfrm>
          </p:grpSpPr>
          <p:sp>
            <p:nvSpPr>
              <p:cNvPr id="68" name="Freeform 6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2912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9" name="TextBox 6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70" name="Group 70"/>
            <p:cNvGrpSpPr/>
            <p:nvPr/>
          </p:nvGrpSpPr>
          <p:grpSpPr>
            <a:xfrm>
              <a:off x="32781564" y="1278428"/>
              <a:ext cx="143096" cy="1594478"/>
              <a:chOff x="0" y="0"/>
              <a:chExt cx="76630" cy="853869"/>
            </a:xfrm>
          </p:grpSpPr>
          <p:sp>
            <p:nvSpPr>
              <p:cNvPr id="71" name="Freeform 71"/>
              <p:cNvSpPr/>
              <p:nvPr/>
            </p:nvSpPr>
            <p:spPr>
              <a:xfrm>
                <a:off x="0" y="0"/>
                <a:ext cx="76630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76630" h="853869">
                    <a:moveTo>
                      <a:pt x="0" y="0"/>
                    </a:moveTo>
                    <a:lnTo>
                      <a:pt x="76630" y="0"/>
                    </a:lnTo>
                    <a:lnTo>
                      <a:pt x="76630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" name="TextBox 72"/>
              <p:cNvSpPr txBox="1"/>
              <p:nvPr/>
            </p:nvSpPr>
            <p:spPr>
              <a:xfrm>
                <a:off x="0" y="-28575"/>
                <a:ext cx="76630" cy="882444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73" name="Group 73"/>
            <p:cNvGrpSpPr/>
            <p:nvPr/>
          </p:nvGrpSpPr>
          <p:grpSpPr>
            <a:xfrm>
              <a:off x="32783964" y="606138"/>
              <a:ext cx="606199" cy="606199"/>
              <a:chOff x="0" y="0"/>
              <a:chExt cx="812800" cy="812800"/>
            </a:xfrm>
          </p:grpSpPr>
          <p:sp>
            <p:nvSpPr>
              <p:cNvPr id="74" name="Freeform 7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6A63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5" name="TextBox 7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76" name="Group 76"/>
            <p:cNvGrpSpPr/>
            <p:nvPr/>
          </p:nvGrpSpPr>
          <p:grpSpPr>
            <a:xfrm>
              <a:off x="32177640" y="738319"/>
              <a:ext cx="829538" cy="829538"/>
              <a:chOff x="0" y="0"/>
              <a:chExt cx="812800" cy="812800"/>
            </a:xfrm>
          </p:grpSpPr>
          <p:sp>
            <p:nvSpPr>
              <p:cNvPr id="77" name="Freeform 7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B13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8" name="TextBox 7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79" name="Group 79"/>
            <p:cNvGrpSpPr/>
            <p:nvPr/>
          </p:nvGrpSpPr>
          <p:grpSpPr>
            <a:xfrm>
              <a:off x="32963628" y="909238"/>
              <a:ext cx="966277" cy="966277"/>
              <a:chOff x="0" y="0"/>
              <a:chExt cx="812800" cy="812800"/>
            </a:xfrm>
          </p:grpSpPr>
          <p:sp>
            <p:nvSpPr>
              <p:cNvPr id="80" name="Freeform 8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B13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1" name="TextBox 8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82" name="Group 82"/>
            <p:cNvGrpSpPr/>
            <p:nvPr/>
          </p:nvGrpSpPr>
          <p:grpSpPr>
            <a:xfrm>
              <a:off x="31785661" y="1102950"/>
              <a:ext cx="966277" cy="966277"/>
              <a:chOff x="0" y="0"/>
              <a:chExt cx="812800" cy="812800"/>
            </a:xfrm>
          </p:grpSpPr>
          <p:sp>
            <p:nvSpPr>
              <p:cNvPr id="83" name="Freeform 8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6A63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4" name="TextBox 8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85" name="Group 85"/>
            <p:cNvGrpSpPr/>
            <p:nvPr/>
          </p:nvGrpSpPr>
          <p:grpSpPr>
            <a:xfrm rot="2107347">
              <a:off x="33029854" y="1063809"/>
              <a:ext cx="60380" cy="873894"/>
              <a:chOff x="0" y="0"/>
              <a:chExt cx="32335" cy="467984"/>
            </a:xfrm>
          </p:grpSpPr>
          <p:sp>
            <p:nvSpPr>
              <p:cNvPr id="86" name="Freeform 86"/>
              <p:cNvSpPr/>
              <p:nvPr/>
            </p:nvSpPr>
            <p:spPr>
              <a:xfrm>
                <a:off x="0" y="0"/>
                <a:ext cx="32335" cy="467984"/>
              </a:xfrm>
              <a:custGeom>
                <a:avLst/>
                <a:gdLst/>
                <a:ahLst/>
                <a:cxnLst/>
                <a:rect l="l" t="t" r="r" b="b"/>
                <a:pathLst>
                  <a:path w="32335" h="467984">
                    <a:moveTo>
                      <a:pt x="0" y="0"/>
                    </a:moveTo>
                    <a:lnTo>
                      <a:pt x="32335" y="0"/>
                    </a:lnTo>
                    <a:lnTo>
                      <a:pt x="32335" y="467984"/>
                    </a:lnTo>
                    <a:lnTo>
                      <a:pt x="0" y="467984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7" name="TextBox 87"/>
              <p:cNvSpPr txBox="1"/>
              <p:nvPr/>
            </p:nvSpPr>
            <p:spPr>
              <a:xfrm>
                <a:off x="0" y="-28575"/>
                <a:ext cx="32335" cy="496559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88" name="Group 88"/>
            <p:cNvGrpSpPr/>
            <p:nvPr/>
          </p:nvGrpSpPr>
          <p:grpSpPr>
            <a:xfrm rot="-1991349">
              <a:off x="32602271" y="1637995"/>
              <a:ext cx="45585" cy="763509"/>
              <a:chOff x="0" y="0"/>
              <a:chExt cx="24412" cy="408871"/>
            </a:xfrm>
          </p:grpSpPr>
          <p:sp>
            <p:nvSpPr>
              <p:cNvPr id="89" name="Freeform 89"/>
              <p:cNvSpPr/>
              <p:nvPr/>
            </p:nvSpPr>
            <p:spPr>
              <a:xfrm>
                <a:off x="0" y="0"/>
                <a:ext cx="24412" cy="408871"/>
              </a:xfrm>
              <a:custGeom>
                <a:avLst/>
                <a:gdLst/>
                <a:ahLst/>
                <a:cxnLst/>
                <a:rect l="l" t="t" r="r" b="b"/>
                <a:pathLst>
                  <a:path w="24412" h="408871">
                    <a:moveTo>
                      <a:pt x="0" y="0"/>
                    </a:moveTo>
                    <a:lnTo>
                      <a:pt x="24412" y="0"/>
                    </a:lnTo>
                    <a:lnTo>
                      <a:pt x="24412" y="408871"/>
                    </a:lnTo>
                    <a:lnTo>
                      <a:pt x="0" y="40887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" name="TextBox 90"/>
              <p:cNvSpPr txBox="1"/>
              <p:nvPr/>
            </p:nvSpPr>
            <p:spPr>
              <a:xfrm>
                <a:off x="0" y="-28575"/>
                <a:ext cx="24412" cy="437446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91" name="Group 91"/>
            <p:cNvGrpSpPr/>
            <p:nvPr/>
          </p:nvGrpSpPr>
          <p:grpSpPr>
            <a:xfrm rot="4531487">
              <a:off x="33206990" y="1308665"/>
              <a:ext cx="35028" cy="333139"/>
              <a:chOff x="0" y="0"/>
              <a:chExt cx="18758" cy="178401"/>
            </a:xfrm>
          </p:grpSpPr>
          <p:sp>
            <p:nvSpPr>
              <p:cNvPr id="92" name="Freeform 92"/>
              <p:cNvSpPr/>
              <p:nvPr/>
            </p:nvSpPr>
            <p:spPr>
              <a:xfrm>
                <a:off x="0" y="0"/>
                <a:ext cx="18758" cy="178401"/>
              </a:xfrm>
              <a:custGeom>
                <a:avLst/>
                <a:gdLst/>
                <a:ahLst/>
                <a:cxnLst/>
                <a:rect l="l" t="t" r="r" b="b"/>
                <a:pathLst>
                  <a:path w="18758" h="178401">
                    <a:moveTo>
                      <a:pt x="0" y="0"/>
                    </a:moveTo>
                    <a:lnTo>
                      <a:pt x="18758" y="0"/>
                    </a:lnTo>
                    <a:lnTo>
                      <a:pt x="18758" y="178401"/>
                    </a:lnTo>
                    <a:lnTo>
                      <a:pt x="0" y="17840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3" name="TextBox 93"/>
              <p:cNvSpPr txBox="1"/>
              <p:nvPr/>
            </p:nvSpPr>
            <p:spPr>
              <a:xfrm>
                <a:off x="0" y="-28575"/>
                <a:ext cx="18758" cy="206976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94" name="Group 94"/>
            <p:cNvGrpSpPr/>
            <p:nvPr/>
          </p:nvGrpSpPr>
          <p:grpSpPr>
            <a:xfrm>
              <a:off x="21073578" y="167096"/>
              <a:ext cx="2702085" cy="2702085"/>
              <a:chOff x="0" y="0"/>
              <a:chExt cx="812800" cy="812800"/>
            </a:xfrm>
          </p:grpSpPr>
          <p:sp>
            <p:nvSpPr>
              <p:cNvPr id="95" name="Freeform 9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EBD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6" name="TextBox 9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17825" tIns="17825" rIns="17825" bIns="17825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97" name="Freeform 97"/>
            <p:cNvSpPr/>
            <p:nvPr/>
          </p:nvSpPr>
          <p:spPr>
            <a:xfrm>
              <a:off x="21825812" y="212836"/>
              <a:ext cx="1197615" cy="2610606"/>
            </a:xfrm>
            <a:custGeom>
              <a:avLst/>
              <a:gdLst/>
              <a:ahLst/>
              <a:cxnLst/>
              <a:rect l="l" t="t" r="r" b="b"/>
              <a:pathLst>
                <a:path w="1197615" h="2610606">
                  <a:moveTo>
                    <a:pt x="0" y="0"/>
                  </a:moveTo>
                  <a:lnTo>
                    <a:pt x="1197616" y="0"/>
                  </a:lnTo>
                  <a:lnTo>
                    <a:pt x="1197616" y="2610606"/>
                  </a:lnTo>
                  <a:lnTo>
                    <a:pt x="0" y="2610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98" name="Group 98"/>
            <p:cNvGrpSpPr/>
            <p:nvPr/>
          </p:nvGrpSpPr>
          <p:grpSpPr>
            <a:xfrm>
              <a:off x="23775662" y="167096"/>
              <a:ext cx="2628607" cy="2628607"/>
              <a:chOff x="0" y="0"/>
              <a:chExt cx="812800" cy="812800"/>
            </a:xfrm>
          </p:grpSpPr>
          <p:sp>
            <p:nvSpPr>
              <p:cNvPr id="99" name="Freeform 9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0" name="TextBox 10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17340" tIns="17340" rIns="17340" bIns="17340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101" name="Freeform 101"/>
            <p:cNvSpPr/>
            <p:nvPr/>
          </p:nvSpPr>
          <p:spPr>
            <a:xfrm>
              <a:off x="23775662" y="167096"/>
              <a:ext cx="2628607" cy="2628607"/>
            </a:xfrm>
            <a:custGeom>
              <a:avLst/>
              <a:gdLst/>
              <a:ahLst/>
              <a:cxnLst/>
              <a:rect l="l" t="t" r="r" b="b"/>
              <a:pathLst>
                <a:path w="2628607" h="2628607">
                  <a:moveTo>
                    <a:pt x="0" y="0"/>
                  </a:moveTo>
                  <a:lnTo>
                    <a:pt x="2628608" y="0"/>
                  </a:lnTo>
                  <a:lnTo>
                    <a:pt x="2628608" y="2628608"/>
                  </a:lnTo>
                  <a:lnTo>
                    <a:pt x="0" y="26286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102" name="Group 102"/>
            <p:cNvGrpSpPr/>
            <p:nvPr/>
          </p:nvGrpSpPr>
          <p:grpSpPr>
            <a:xfrm>
              <a:off x="26330196" y="170821"/>
              <a:ext cx="5236106" cy="2537481"/>
              <a:chOff x="0" y="0"/>
              <a:chExt cx="1397860" cy="677420"/>
            </a:xfrm>
          </p:grpSpPr>
          <p:sp>
            <p:nvSpPr>
              <p:cNvPr id="103" name="Freeform 103"/>
              <p:cNvSpPr/>
              <p:nvPr/>
            </p:nvSpPr>
            <p:spPr>
              <a:xfrm>
                <a:off x="0" y="0"/>
                <a:ext cx="1397860" cy="677420"/>
              </a:xfrm>
              <a:custGeom>
                <a:avLst/>
                <a:gdLst/>
                <a:ahLst/>
                <a:cxnLst/>
                <a:rect l="l" t="t" r="r" b="b"/>
                <a:pathLst>
                  <a:path w="1397860" h="677420">
                    <a:moveTo>
                      <a:pt x="0" y="0"/>
                    </a:moveTo>
                    <a:lnTo>
                      <a:pt x="1397860" y="0"/>
                    </a:lnTo>
                    <a:lnTo>
                      <a:pt x="1397860" y="677420"/>
                    </a:lnTo>
                    <a:lnTo>
                      <a:pt x="0" y="677420"/>
                    </a:lnTo>
                    <a:close/>
                  </a:path>
                </a:pathLst>
              </a:custGeom>
              <a:solidFill>
                <a:srgbClr val="D4202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4" name="TextBox 104"/>
              <p:cNvSpPr txBox="1"/>
              <p:nvPr/>
            </p:nvSpPr>
            <p:spPr>
              <a:xfrm>
                <a:off x="0" y="-28575"/>
                <a:ext cx="1397860" cy="705995"/>
              </a:xfrm>
              <a:prstGeom prst="rect">
                <a:avLst/>
              </a:prstGeom>
            </p:spPr>
            <p:txBody>
              <a:bodyPr lIns="20084" tIns="20084" rIns="20084" bIns="20084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105" name="Group 105"/>
            <p:cNvGrpSpPr/>
            <p:nvPr/>
          </p:nvGrpSpPr>
          <p:grpSpPr>
            <a:xfrm>
              <a:off x="18404957" y="160038"/>
              <a:ext cx="2709020" cy="2618601"/>
              <a:chOff x="0" y="0"/>
              <a:chExt cx="723215" cy="699076"/>
            </a:xfrm>
          </p:grpSpPr>
          <p:sp>
            <p:nvSpPr>
              <p:cNvPr id="106" name="Freeform 106"/>
              <p:cNvSpPr/>
              <p:nvPr/>
            </p:nvSpPr>
            <p:spPr>
              <a:xfrm>
                <a:off x="0" y="0"/>
                <a:ext cx="723215" cy="699076"/>
              </a:xfrm>
              <a:custGeom>
                <a:avLst/>
                <a:gdLst/>
                <a:ahLst/>
                <a:cxnLst/>
                <a:rect l="l" t="t" r="r" b="b"/>
                <a:pathLst>
                  <a:path w="723215" h="699076">
                    <a:moveTo>
                      <a:pt x="0" y="0"/>
                    </a:moveTo>
                    <a:lnTo>
                      <a:pt x="723215" y="0"/>
                    </a:lnTo>
                    <a:lnTo>
                      <a:pt x="723215" y="699076"/>
                    </a:lnTo>
                    <a:lnTo>
                      <a:pt x="0" y="699076"/>
                    </a:lnTo>
                    <a:close/>
                  </a:path>
                </a:pathLst>
              </a:custGeom>
              <a:solidFill>
                <a:srgbClr val="049F5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7" name="TextBox 107"/>
              <p:cNvSpPr txBox="1"/>
              <p:nvPr/>
            </p:nvSpPr>
            <p:spPr>
              <a:xfrm>
                <a:off x="0" y="-28575"/>
                <a:ext cx="723215" cy="727651"/>
              </a:xfrm>
              <a:prstGeom prst="rect">
                <a:avLst/>
              </a:prstGeom>
            </p:spPr>
            <p:txBody>
              <a:bodyPr lIns="20084" tIns="20084" rIns="20084" bIns="20084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sp>
          <p:nvSpPr>
            <p:cNvPr id="108" name="Freeform 108"/>
            <p:cNvSpPr/>
            <p:nvPr/>
          </p:nvSpPr>
          <p:spPr>
            <a:xfrm>
              <a:off x="18811712" y="432813"/>
              <a:ext cx="2151259" cy="2151259"/>
            </a:xfrm>
            <a:custGeom>
              <a:avLst/>
              <a:gdLst/>
              <a:ahLst/>
              <a:cxnLst/>
              <a:rect l="l" t="t" r="r" b="b"/>
              <a:pathLst>
                <a:path w="2151259" h="2151259">
                  <a:moveTo>
                    <a:pt x="0" y="0"/>
                  </a:moveTo>
                  <a:lnTo>
                    <a:pt x="2151259" y="0"/>
                  </a:lnTo>
                  <a:lnTo>
                    <a:pt x="2151259" y="2151259"/>
                  </a:lnTo>
                  <a:lnTo>
                    <a:pt x="0" y="215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9" name="Freeform 109"/>
            <p:cNvSpPr/>
            <p:nvPr/>
          </p:nvSpPr>
          <p:spPr>
            <a:xfrm rot="-8545017">
              <a:off x="18805072" y="432813"/>
              <a:ext cx="2151259" cy="2151259"/>
            </a:xfrm>
            <a:custGeom>
              <a:avLst/>
              <a:gdLst/>
              <a:ahLst/>
              <a:cxnLst/>
              <a:rect l="l" t="t" r="r" b="b"/>
              <a:pathLst>
                <a:path w="2151259" h="2151259">
                  <a:moveTo>
                    <a:pt x="0" y="0"/>
                  </a:moveTo>
                  <a:lnTo>
                    <a:pt x="2151259" y="0"/>
                  </a:lnTo>
                  <a:lnTo>
                    <a:pt x="2151259" y="2151259"/>
                  </a:lnTo>
                  <a:lnTo>
                    <a:pt x="0" y="215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0" name="TextBox 110"/>
            <p:cNvSpPr txBox="1"/>
            <p:nvPr/>
          </p:nvSpPr>
          <p:spPr>
            <a:xfrm>
              <a:off x="29584152" y="1710914"/>
              <a:ext cx="3054805" cy="470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20"/>
                </a:lnSpc>
              </a:pPr>
              <a:r>
                <a:rPr lang="en-US" sz="2085">
                  <a:solidFill>
                    <a:srgbClr val="FE5117"/>
                  </a:solidFill>
                  <a:latin typeface="Aleppo"/>
                  <a:ea typeface="Aleppo"/>
                  <a:cs typeface="Aleppo"/>
                  <a:sym typeface="Aleppo"/>
                </a:rPr>
                <a:t>JP’25</a:t>
              </a:r>
            </a:p>
          </p:txBody>
        </p:sp>
        <p:sp>
          <p:nvSpPr>
            <p:cNvPr id="111" name="TextBox 111"/>
            <p:cNvSpPr txBox="1"/>
            <p:nvPr/>
          </p:nvSpPr>
          <p:spPr>
            <a:xfrm>
              <a:off x="27134512" y="652201"/>
              <a:ext cx="3296488" cy="24463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59"/>
                </a:lnSpc>
              </a:pPr>
              <a:r>
                <a:rPr lang="en-US" sz="5010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LEARNING</a:t>
              </a:r>
            </a:p>
            <a:p>
              <a:pPr algn="l">
                <a:lnSpc>
                  <a:spcPts val="4559"/>
                </a:lnSpc>
              </a:pPr>
              <a:r>
                <a:rPr lang="en-US" sz="5010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ABOUT </a:t>
              </a:r>
            </a:p>
          </p:txBody>
        </p:sp>
      </p:grpSp>
      <p:grpSp>
        <p:nvGrpSpPr>
          <p:cNvPr id="112" name="Group 112"/>
          <p:cNvGrpSpPr/>
          <p:nvPr/>
        </p:nvGrpSpPr>
        <p:grpSpPr>
          <a:xfrm>
            <a:off x="-480925" y="-1224800"/>
            <a:ext cx="23498144" cy="1811367"/>
            <a:chOff x="0" y="0"/>
            <a:chExt cx="31330858" cy="2415157"/>
          </a:xfrm>
        </p:grpSpPr>
        <p:grpSp>
          <p:nvGrpSpPr>
            <p:cNvPr id="113" name="Group 113"/>
            <p:cNvGrpSpPr/>
            <p:nvPr/>
          </p:nvGrpSpPr>
          <p:grpSpPr>
            <a:xfrm>
              <a:off x="4350481" y="336445"/>
              <a:ext cx="4492127" cy="2072057"/>
              <a:chOff x="0" y="0"/>
              <a:chExt cx="1414837" cy="652614"/>
            </a:xfrm>
          </p:grpSpPr>
          <p:sp>
            <p:nvSpPr>
              <p:cNvPr id="114" name="Freeform 114"/>
              <p:cNvSpPr/>
              <p:nvPr/>
            </p:nvSpPr>
            <p:spPr>
              <a:xfrm>
                <a:off x="0" y="0"/>
                <a:ext cx="1414837" cy="652614"/>
              </a:xfrm>
              <a:custGeom>
                <a:avLst/>
                <a:gdLst/>
                <a:ahLst/>
                <a:cxnLst/>
                <a:rect l="l" t="t" r="r" b="b"/>
                <a:pathLst>
                  <a:path w="1414837" h="652614">
                    <a:moveTo>
                      <a:pt x="0" y="0"/>
                    </a:moveTo>
                    <a:lnTo>
                      <a:pt x="1414837" y="0"/>
                    </a:lnTo>
                    <a:lnTo>
                      <a:pt x="1414837" y="652614"/>
                    </a:lnTo>
                    <a:lnTo>
                      <a:pt x="0" y="652614"/>
                    </a:lnTo>
                    <a:close/>
                  </a:path>
                </a:pathLst>
              </a:custGeom>
              <a:solidFill>
                <a:srgbClr val="63C8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5" name="TextBox 115"/>
              <p:cNvSpPr txBox="1"/>
              <p:nvPr/>
            </p:nvSpPr>
            <p:spPr>
              <a:xfrm>
                <a:off x="0" y="-19050"/>
                <a:ext cx="1414837" cy="671664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16" name="Group 116"/>
            <p:cNvGrpSpPr/>
            <p:nvPr/>
          </p:nvGrpSpPr>
          <p:grpSpPr>
            <a:xfrm>
              <a:off x="2143381" y="199836"/>
              <a:ext cx="2207101" cy="2215321"/>
              <a:chOff x="0" y="0"/>
              <a:chExt cx="1310734" cy="1315616"/>
            </a:xfrm>
          </p:grpSpPr>
          <p:sp>
            <p:nvSpPr>
              <p:cNvPr id="117" name="Freeform 117"/>
              <p:cNvSpPr/>
              <p:nvPr/>
            </p:nvSpPr>
            <p:spPr>
              <a:xfrm>
                <a:off x="0" y="0"/>
                <a:ext cx="1310734" cy="1315616"/>
              </a:xfrm>
              <a:custGeom>
                <a:avLst/>
                <a:gdLst/>
                <a:ahLst/>
                <a:cxnLst/>
                <a:rect l="l" t="t" r="r" b="b"/>
                <a:pathLst>
                  <a:path w="1310734" h="1315616">
                    <a:moveTo>
                      <a:pt x="0" y="0"/>
                    </a:moveTo>
                    <a:lnTo>
                      <a:pt x="1310734" y="0"/>
                    </a:lnTo>
                    <a:lnTo>
                      <a:pt x="1310734" y="1315616"/>
                    </a:lnTo>
                    <a:lnTo>
                      <a:pt x="0" y="1315616"/>
                    </a:lnTo>
                    <a:close/>
                  </a:path>
                </a:pathLst>
              </a:custGeom>
              <a:solidFill>
                <a:srgbClr val="D4202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8" name="TextBox 118"/>
              <p:cNvSpPr txBox="1"/>
              <p:nvPr/>
            </p:nvSpPr>
            <p:spPr>
              <a:xfrm>
                <a:off x="0" y="-19050"/>
                <a:ext cx="1310734" cy="1334666"/>
              </a:xfrm>
              <a:prstGeom prst="rect">
                <a:avLst/>
              </a:prstGeom>
            </p:spPr>
            <p:txBody>
              <a:bodyPr lIns="14771" tIns="14771" rIns="14771" bIns="14771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sp>
          <p:nvSpPr>
            <p:cNvPr id="119" name="Freeform 119"/>
            <p:cNvSpPr/>
            <p:nvPr/>
          </p:nvSpPr>
          <p:spPr>
            <a:xfrm>
              <a:off x="2298440" y="306698"/>
              <a:ext cx="1931493" cy="1970911"/>
            </a:xfrm>
            <a:custGeom>
              <a:avLst/>
              <a:gdLst/>
              <a:ahLst/>
              <a:cxnLst/>
              <a:rect l="l" t="t" r="r" b="b"/>
              <a:pathLst>
                <a:path w="1931493" h="1970911">
                  <a:moveTo>
                    <a:pt x="0" y="0"/>
                  </a:moveTo>
                  <a:lnTo>
                    <a:pt x="1931493" y="0"/>
                  </a:lnTo>
                  <a:lnTo>
                    <a:pt x="1931493" y="1970911"/>
                  </a:lnTo>
                  <a:lnTo>
                    <a:pt x="0" y="1970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20" name="Freeform 120"/>
            <p:cNvSpPr/>
            <p:nvPr/>
          </p:nvSpPr>
          <p:spPr>
            <a:xfrm rot="288810">
              <a:off x="2403037" y="438539"/>
              <a:ext cx="1722299" cy="1707229"/>
            </a:xfrm>
            <a:custGeom>
              <a:avLst/>
              <a:gdLst/>
              <a:ahLst/>
              <a:cxnLst/>
              <a:rect l="l" t="t" r="r" b="b"/>
              <a:pathLst>
                <a:path w="1722299" h="1707229">
                  <a:moveTo>
                    <a:pt x="0" y="0"/>
                  </a:moveTo>
                  <a:lnTo>
                    <a:pt x="1722299" y="0"/>
                  </a:lnTo>
                  <a:lnTo>
                    <a:pt x="1722299" y="1707229"/>
                  </a:lnTo>
                  <a:lnTo>
                    <a:pt x="0" y="1707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121" name="Group 121"/>
            <p:cNvGrpSpPr/>
            <p:nvPr/>
          </p:nvGrpSpPr>
          <p:grpSpPr>
            <a:xfrm>
              <a:off x="8585932" y="0"/>
              <a:ext cx="2404302" cy="2404302"/>
              <a:chOff x="0" y="0"/>
              <a:chExt cx="812800" cy="812800"/>
            </a:xfrm>
          </p:grpSpPr>
          <p:sp>
            <p:nvSpPr>
              <p:cNvPr id="122" name="Freeform 1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3" name="TextBox 12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441"/>
                  </a:lnSpc>
                </a:pPr>
                <a:endParaRPr/>
              </a:p>
            </p:txBody>
          </p:sp>
        </p:grpSp>
        <p:sp>
          <p:nvSpPr>
            <p:cNvPr id="124" name="Freeform 124"/>
            <p:cNvSpPr/>
            <p:nvPr/>
          </p:nvSpPr>
          <p:spPr>
            <a:xfrm>
              <a:off x="8676681" y="115188"/>
              <a:ext cx="2204648" cy="2204648"/>
            </a:xfrm>
            <a:custGeom>
              <a:avLst/>
              <a:gdLst/>
              <a:ahLst/>
              <a:cxnLst/>
              <a:rect l="l" t="t" r="r" b="b"/>
              <a:pathLst>
                <a:path w="2204648" h="2204648">
                  <a:moveTo>
                    <a:pt x="0" y="0"/>
                  </a:moveTo>
                  <a:lnTo>
                    <a:pt x="2204648" y="0"/>
                  </a:lnTo>
                  <a:lnTo>
                    <a:pt x="2204648" y="2204649"/>
                  </a:lnTo>
                  <a:lnTo>
                    <a:pt x="0" y="2204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125" name="Group 125"/>
            <p:cNvGrpSpPr/>
            <p:nvPr/>
          </p:nvGrpSpPr>
          <p:grpSpPr>
            <a:xfrm>
              <a:off x="0" y="195580"/>
              <a:ext cx="2175241" cy="2219577"/>
              <a:chOff x="0" y="0"/>
              <a:chExt cx="685112" cy="699076"/>
            </a:xfrm>
          </p:grpSpPr>
          <p:sp>
            <p:nvSpPr>
              <p:cNvPr id="126" name="Freeform 126"/>
              <p:cNvSpPr/>
              <p:nvPr/>
            </p:nvSpPr>
            <p:spPr>
              <a:xfrm>
                <a:off x="0" y="0"/>
                <a:ext cx="685112" cy="699076"/>
              </a:xfrm>
              <a:custGeom>
                <a:avLst/>
                <a:gdLst/>
                <a:ahLst/>
                <a:cxnLst/>
                <a:rect l="l" t="t" r="r" b="b"/>
                <a:pathLst>
                  <a:path w="685112" h="699076">
                    <a:moveTo>
                      <a:pt x="0" y="0"/>
                    </a:moveTo>
                    <a:lnTo>
                      <a:pt x="685112" y="0"/>
                    </a:lnTo>
                    <a:lnTo>
                      <a:pt x="685112" y="699076"/>
                    </a:lnTo>
                    <a:lnTo>
                      <a:pt x="0" y="699076"/>
                    </a:lnTo>
                    <a:close/>
                  </a:path>
                </a:pathLst>
              </a:custGeom>
              <a:solidFill>
                <a:srgbClr val="2C74B3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7" name="TextBox 127"/>
              <p:cNvSpPr txBox="1"/>
              <p:nvPr/>
            </p:nvSpPr>
            <p:spPr>
              <a:xfrm>
                <a:off x="0" y="-19050"/>
                <a:ext cx="685112" cy="718126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sp>
          <p:nvSpPr>
            <p:cNvPr id="128" name="Freeform 128"/>
            <p:cNvSpPr/>
            <p:nvPr/>
          </p:nvSpPr>
          <p:spPr>
            <a:xfrm>
              <a:off x="208252" y="280131"/>
              <a:ext cx="1758736" cy="2030287"/>
            </a:xfrm>
            <a:custGeom>
              <a:avLst/>
              <a:gdLst/>
              <a:ahLst/>
              <a:cxnLst/>
              <a:rect l="l" t="t" r="r" b="b"/>
              <a:pathLst>
                <a:path w="1758736" h="2030287">
                  <a:moveTo>
                    <a:pt x="0" y="0"/>
                  </a:moveTo>
                  <a:lnTo>
                    <a:pt x="1758737" y="0"/>
                  </a:lnTo>
                  <a:lnTo>
                    <a:pt x="1758737" y="2030288"/>
                  </a:lnTo>
                  <a:lnTo>
                    <a:pt x="0" y="2030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129" name="Group 129"/>
            <p:cNvGrpSpPr/>
            <p:nvPr/>
          </p:nvGrpSpPr>
          <p:grpSpPr>
            <a:xfrm>
              <a:off x="10962147" y="108674"/>
              <a:ext cx="2156582" cy="2222174"/>
              <a:chOff x="0" y="0"/>
              <a:chExt cx="679236" cy="699894"/>
            </a:xfrm>
          </p:grpSpPr>
          <p:sp>
            <p:nvSpPr>
              <p:cNvPr id="130" name="Freeform 130"/>
              <p:cNvSpPr/>
              <p:nvPr/>
            </p:nvSpPr>
            <p:spPr>
              <a:xfrm>
                <a:off x="0" y="0"/>
                <a:ext cx="679236" cy="699894"/>
              </a:xfrm>
              <a:custGeom>
                <a:avLst/>
                <a:gdLst/>
                <a:ahLst/>
                <a:cxnLst/>
                <a:rect l="l" t="t" r="r" b="b"/>
                <a:pathLst>
                  <a:path w="679236" h="699894">
                    <a:moveTo>
                      <a:pt x="0" y="0"/>
                    </a:moveTo>
                    <a:lnTo>
                      <a:pt x="679236" y="0"/>
                    </a:lnTo>
                    <a:lnTo>
                      <a:pt x="679236" y="699894"/>
                    </a:lnTo>
                    <a:lnTo>
                      <a:pt x="0" y="699894"/>
                    </a:ln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1" name="TextBox 131"/>
              <p:cNvSpPr txBox="1"/>
              <p:nvPr/>
            </p:nvSpPr>
            <p:spPr>
              <a:xfrm>
                <a:off x="0" y="-19050"/>
                <a:ext cx="679236" cy="718944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32" name="Group 132"/>
            <p:cNvGrpSpPr/>
            <p:nvPr/>
          </p:nvGrpSpPr>
          <p:grpSpPr>
            <a:xfrm>
              <a:off x="13133458" y="123649"/>
              <a:ext cx="2370590" cy="2280653"/>
              <a:chOff x="0" y="0"/>
              <a:chExt cx="727495" cy="699894"/>
            </a:xfrm>
          </p:grpSpPr>
          <p:sp>
            <p:nvSpPr>
              <p:cNvPr id="133" name="Freeform 133"/>
              <p:cNvSpPr/>
              <p:nvPr/>
            </p:nvSpPr>
            <p:spPr>
              <a:xfrm>
                <a:off x="0" y="0"/>
                <a:ext cx="727495" cy="699894"/>
              </a:xfrm>
              <a:custGeom>
                <a:avLst/>
                <a:gdLst/>
                <a:ahLst/>
                <a:cxnLst/>
                <a:rect l="l" t="t" r="r" b="b"/>
                <a:pathLst>
                  <a:path w="727495" h="699894">
                    <a:moveTo>
                      <a:pt x="0" y="0"/>
                    </a:moveTo>
                    <a:lnTo>
                      <a:pt x="727495" y="0"/>
                    </a:lnTo>
                    <a:lnTo>
                      <a:pt x="727495" y="699894"/>
                    </a:lnTo>
                    <a:lnTo>
                      <a:pt x="0" y="699894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4" name="TextBox 134"/>
              <p:cNvSpPr txBox="1"/>
              <p:nvPr/>
            </p:nvSpPr>
            <p:spPr>
              <a:xfrm>
                <a:off x="0" y="-19050"/>
                <a:ext cx="727495" cy="718944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35" name="Group 135"/>
            <p:cNvGrpSpPr/>
            <p:nvPr/>
          </p:nvGrpSpPr>
          <p:grpSpPr>
            <a:xfrm>
              <a:off x="10906302" y="100226"/>
              <a:ext cx="2227156" cy="2304076"/>
              <a:chOff x="0" y="0"/>
              <a:chExt cx="1374245" cy="1421708"/>
            </a:xfrm>
          </p:grpSpPr>
          <p:sp>
            <p:nvSpPr>
              <p:cNvPr id="136" name="Freeform 136"/>
              <p:cNvSpPr/>
              <p:nvPr/>
            </p:nvSpPr>
            <p:spPr>
              <a:xfrm>
                <a:off x="0" y="0"/>
                <a:ext cx="1374245" cy="1421708"/>
              </a:xfrm>
              <a:custGeom>
                <a:avLst/>
                <a:gdLst/>
                <a:ahLst/>
                <a:cxnLst/>
                <a:rect l="l" t="t" r="r" b="b"/>
                <a:pathLst>
                  <a:path w="1374245" h="1421708">
                    <a:moveTo>
                      <a:pt x="0" y="0"/>
                    </a:moveTo>
                    <a:lnTo>
                      <a:pt x="1374245" y="0"/>
                    </a:lnTo>
                    <a:lnTo>
                      <a:pt x="1374245" y="1421708"/>
                    </a:lnTo>
                    <a:lnTo>
                      <a:pt x="0" y="1421708"/>
                    </a:lnTo>
                    <a:close/>
                  </a:path>
                </a:pathLst>
              </a:custGeom>
              <a:solidFill>
                <a:srgbClr val="14427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7" name="TextBox 137"/>
              <p:cNvSpPr txBox="1"/>
              <p:nvPr/>
            </p:nvSpPr>
            <p:spPr>
              <a:xfrm>
                <a:off x="0" y="-19050"/>
                <a:ext cx="1374245" cy="1440758"/>
              </a:xfrm>
              <a:prstGeom prst="rect">
                <a:avLst/>
              </a:prstGeom>
            </p:spPr>
            <p:txBody>
              <a:bodyPr lIns="10703" tIns="10703" rIns="10703" bIns="10703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38" name="Group 138"/>
            <p:cNvGrpSpPr/>
            <p:nvPr/>
          </p:nvGrpSpPr>
          <p:grpSpPr>
            <a:xfrm>
              <a:off x="12127435" y="947584"/>
              <a:ext cx="304622" cy="302608"/>
              <a:chOff x="0" y="0"/>
              <a:chExt cx="818211" cy="812800"/>
            </a:xfrm>
          </p:grpSpPr>
          <p:sp>
            <p:nvSpPr>
              <p:cNvPr id="139" name="Freeform 139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5B394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0" name="TextBox 140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41" name="Group 141"/>
            <p:cNvGrpSpPr/>
            <p:nvPr/>
          </p:nvGrpSpPr>
          <p:grpSpPr>
            <a:xfrm>
              <a:off x="11488594" y="617428"/>
              <a:ext cx="719891" cy="715130"/>
              <a:chOff x="0" y="0"/>
              <a:chExt cx="818211" cy="812800"/>
            </a:xfrm>
          </p:grpSpPr>
          <p:sp>
            <p:nvSpPr>
              <p:cNvPr id="142" name="Freeform 142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3" name="TextBox 143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44" name="Group 144"/>
            <p:cNvGrpSpPr/>
            <p:nvPr/>
          </p:nvGrpSpPr>
          <p:grpSpPr>
            <a:xfrm>
              <a:off x="11926036" y="974993"/>
              <a:ext cx="129127" cy="1429309"/>
              <a:chOff x="0" y="0"/>
              <a:chExt cx="77140" cy="853869"/>
            </a:xfrm>
          </p:grpSpPr>
          <p:sp>
            <p:nvSpPr>
              <p:cNvPr id="145" name="Freeform 145"/>
              <p:cNvSpPr/>
              <p:nvPr/>
            </p:nvSpPr>
            <p:spPr>
              <a:xfrm>
                <a:off x="0" y="0"/>
                <a:ext cx="77140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77140" h="853869">
                    <a:moveTo>
                      <a:pt x="0" y="0"/>
                    </a:moveTo>
                    <a:lnTo>
                      <a:pt x="77140" y="0"/>
                    </a:lnTo>
                    <a:lnTo>
                      <a:pt x="77140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6" name="TextBox 146"/>
              <p:cNvSpPr txBox="1"/>
              <p:nvPr/>
            </p:nvSpPr>
            <p:spPr>
              <a:xfrm>
                <a:off x="0" y="-19050"/>
                <a:ext cx="77140" cy="872919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47" name="Group 147"/>
            <p:cNvGrpSpPr/>
            <p:nvPr/>
          </p:nvGrpSpPr>
          <p:grpSpPr>
            <a:xfrm>
              <a:off x="12008039" y="1124731"/>
              <a:ext cx="418421" cy="415654"/>
              <a:chOff x="0" y="0"/>
              <a:chExt cx="818211" cy="812800"/>
            </a:xfrm>
          </p:grpSpPr>
          <p:sp>
            <p:nvSpPr>
              <p:cNvPr id="148" name="Freeform 148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6B405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9" name="TextBox 149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50" name="Group 150"/>
            <p:cNvGrpSpPr/>
            <p:nvPr/>
          </p:nvGrpSpPr>
          <p:grpSpPr>
            <a:xfrm>
              <a:off x="11407823" y="1174291"/>
              <a:ext cx="483133" cy="479938"/>
              <a:chOff x="0" y="0"/>
              <a:chExt cx="818211" cy="812800"/>
            </a:xfrm>
          </p:grpSpPr>
          <p:sp>
            <p:nvSpPr>
              <p:cNvPr id="151" name="Freeform 151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2" name="TextBox 152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53" name="Group 153"/>
            <p:cNvGrpSpPr/>
            <p:nvPr/>
          </p:nvGrpSpPr>
          <p:grpSpPr>
            <a:xfrm>
              <a:off x="12266013" y="1011685"/>
              <a:ext cx="418421" cy="415654"/>
              <a:chOff x="0" y="0"/>
              <a:chExt cx="818211" cy="812800"/>
            </a:xfrm>
          </p:grpSpPr>
          <p:sp>
            <p:nvSpPr>
              <p:cNvPr id="154" name="Freeform 154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5" name="TextBox 155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56" name="Group 156"/>
            <p:cNvGrpSpPr/>
            <p:nvPr/>
          </p:nvGrpSpPr>
          <p:grpSpPr>
            <a:xfrm rot="2107347">
              <a:off x="12148254" y="782606"/>
              <a:ext cx="58154" cy="783369"/>
              <a:chOff x="0" y="0"/>
              <a:chExt cx="34741" cy="467984"/>
            </a:xfrm>
          </p:grpSpPr>
          <p:sp>
            <p:nvSpPr>
              <p:cNvPr id="157" name="Freeform 157"/>
              <p:cNvSpPr/>
              <p:nvPr/>
            </p:nvSpPr>
            <p:spPr>
              <a:xfrm>
                <a:off x="0" y="0"/>
                <a:ext cx="34741" cy="467984"/>
              </a:xfrm>
              <a:custGeom>
                <a:avLst/>
                <a:gdLst/>
                <a:ahLst/>
                <a:cxnLst/>
                <a:rect l="l" t="t" r="r" b="b"/>
                <a:pathLst>
                  <a:path w="34741" h="467984">
                    <a:moveTo>
                      <a:pt x="0" y="0"/>
                    </a:moveTo>
                    <a:lnTo>
                      <a:pt x="34741" y="0"/>
                    </a:lnTo>
                    <a:lnTo>
                      <a:pt x="34741" y="467984"/>
                    </a:lnTo>
                    <a:lnTo>
                      <a:pt x="0" y="467984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8" name="TextBox 158"/>
              <p:cNvSpPr txBox="1"/>
              <p:nvPr/>
            </p:nvSpPr>
            <p:spPr>
              <a:xfrm>
                <a:off x="0" y="-19050"/>
                <a:ext cx="34741" cy="487034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59" name="Group 159"/>
            <p:cNvGrpSpPr/>
            <p:nvPr/>
          </p:nvGrpSpPr>
          <p:grpSpPr>
            <a:xfrm rot="-1991349">
              <a:off x="11762755" y="1297314"/>
              <a:ext cx="44115" cy="684418"/>
              <a:chOff x="0" y="0"/>
              <a:chExt cx="26355" cy="408871"/>
            </a:xfrm>
          </p:grpSpPr>
          <p:sp>
            <p:nvSpPr>
              <p:cNvPr id="160" name="Freeform 160"/>
              <p:cNvSpPr/>
              <p:nvPr/>
            </p:nvSpPr>
            <p:spPr>
              <a:xfrm>
                <a:off x="0" y="0"/>
                <a:ext cx="26355" cy="408871"/>
              </a:xfrm>
              <a:custGeom>
                <a:avLst/>
                <a:gdLst/>
                <a:ahLst/>
                <a:cxnLst/>
                <a:rect l="l" t="t" r="r" b="b"/>
                <a:pathLst>
                  <a:path w="26355" h="408871">
                    <a:moveTo>
                      <a:pt x="0" y="0"/>
                    </a:moveTo>
                    <a:lnTo>
                      <a:pt x="26355" y="0"/>
                    </a:lnTo>
                    <a:lnTo>
                      <a:pt x="26355" y="408871"/>
                    </a:lnTo>
                    <a:lnTo>
                      <a:pt x="0" y="40887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1" name="TextBox 161"/>
              <p:cNvSpPr txBox="1"/>
              <p:nvPr/>
            </p:nvSpPr>
            <p:spPr>
              <a:xfrm>
                <a:off x="0" y="-19050"/>
                <a:ext cx="26355" cy="427921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62" name="Group 162"/>
            <p:cNvGrpSpPr/>
            <p:nvPr/>
          </p:nvGrpSpPr>
          <p:grpSpPr>
            <a:xfrm rot="4531487">
              <a:off x="12310036" y="1001077"/>
              <a:ext cx="31400" cy="300671"/>
              <a:chOff x="0" y="0"/>
              <a:chExt cx="18758" cy="179621"/>
            </a:xfrm>
          </p:grpSpPr>
          <p:sp>
            <p:nvSpPr>
              <p:cNvPr id="163" name="Freeform 163"/>
              <p:cNvSpPr/>
              <p:nvPr/>
            </p:nvSpPr>
            <p:spPr>
              <a:xfrm>
                <a:off x="0" y="0"/>
                <a:ext cx="18758" cy="179621"/>
              </a:xfrm>
              <a:custGeom>
                <a:avLst/>
                <a:gdLst/>
                <a:ahLst/>
                <a:cxnLst/>
                <a:rect l="l" t="t" r="r" b="b"/>
                <a:pathLst>
                  <a:path w="18758" h="179621">
                    <a:moveTo>
                      <a:pt x="0" y="0"/>
                    </a:moveTo>
                    <a:lnTo>
                      <a:pt x="18758" y="0"/>
                    </a:lnTo>
                    <a:lnTo>
                      <a:pt x="18758" y="179621"/>
                    </a:lnTo>
                    <a:lnTo>
                      <a:pt x="0" y="17962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4" name="TextBox 164"/>
              <p:cNvSpPr txBox="1"/>
              <p:nvPr/>
            </p:nvSpPr>
            <p:spPr>
              <a:xfrm>
                <a:off x="0" y="-19050"/>
                <a:ext cx="18758" cy="198671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65" name="Group 165"/>
            <p:cNvGrpSpPr/>
            <p:nvPr/>
          </p:nvGrpSpPr>
          <p:grpSpPr>
            <a:xfrm>
              <a:off x="11990599" y="974993"/>
              <a:ext cx="64563" cy="1429309"/>
              <a:chOff x="0" y="0"/>
              <a:chExt cx="38570" cy="853869"/>
            </a:xfrm>
          </p:grpSpPr>
          <p:sp>
            <p:nvSpPr>
              <p:cNvPr id="166" name="Freeform 166"/>
              <p:cNvSpPr/>
              <p:nvPr/>
            </p:nvSpPr>
            <p:spPr>
              <a:xfrm>
                <a:off x="0" y="0"/>
                <a:ext cx="38570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38570" h="853869">
                    <a:moveTo>
                      <a:pt x="0" y="0"/>
                    </a:moveTo>
                    <a:lnTo>
                      <a:pt x="38570" y="0"/>
                    </a:lnTo>
                    <a:lnTo>
                      <a:pt x="38570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621F0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7" name="TextBox 167"/>
              <p:cNvSpPr txBox="1"/>
              <p:nvPr/>
            </p:nvSpPr>
            <p:spPr>
              <a:xfrm>
                <a:off x="0" y="-19050"/>
                <a:ext cx="38570" cy="872919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68" name="Group 168"/>
            <p:cNvGrpSpPr/>
            <p:nvPr/>
          </p:nvGrpSpPr>
          <p:grpSpPr>
            <a:xfrm rot="2107347">
              <a:off x="12178223" y="798668"/>
              <a:ext cx="41411" cy="732090"/>
              <a:chOff x="0" y="0"/>
              <a:chExt cx="24739" cy="437351"/>
            </a:xfrm>
          </p:grpSpPr>
          <p:sp>
            <p:nvSpPr>
              <p:cNvPr id="169" name="Freeform 169"/>
              <p:cNvSpPr/>
              <p:nvPr/>
            </p:nvSpPr>
            <p:spPr>
              <a:xfrm>
                <a:off x="0" y="0"/>
                <a:ext cx="24739" cy="437351"/>
              </a:xfrm>
              <a:custGeom>
                <a:avLst/>
                <a:gdLst/>
                <a:ahLst/>
                <a:cxnLst/>
                <a:rect l="l" t="t" r="r" b="b"/>
                <a:pathLst>
                  <a:path w="24739" h="437351">
                    <a:moveTo>
                      <a:pt x="0" y="0"/>
                    </a:moveTo>
                    <a:lnTo>
                      <a:pt x="24739" y="0"/>
                    </a:lnTo>
                    <a:lnTo>
                      <a:pt x="24739" y="437351"/>
                    </a:lnTo>
                    <a:lnTo>
                      <a:pt x="0" y="437351"/>
                    </a:lnTo>
                    <a:close/>
                  </a:path>
                </a:pathLst>
              </a:custGeom>
              <a:solidFill>
                <a:srgbClr val="621F0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0" name="TextBox 170"/>
              <p:cNvSpPr txBox="1"/>
              <p:nvPr/>
            </p:nvSpPr>
            <p:spPr>
              <a:xfrm>
                <a:off x="0" y="-19050"/>
                <a:ext cx="24739" cy="456401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71" name="Group 171"/>
            <p:cNvGrpSpPr/>
            <p:nvPr/>
          </p:nvGrpSpPr>
          <p:grpSpPr>
            <a:xfrm>
              <a:off x="11344767" y="1332558"/>
              <a:ext cx="304622" cy="302608"/>
              <a:chOff x="0" y="0"/>
              <a:chExt cx="818211" cy="812800"/>
            </a:xfrm>
          </p:grpSpPr>
          <p:sp>
            <p:nvSpPr>
              <p:cNvPr id="172" name="Freeform 172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3" name="TextBox 173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74" name="Group 174"/>
            <p:cNvGrpSpPr/>
            <p:nvPr/>
          </p:nvGrpSpPr>
          <p:grpSpPr>
            <a:xfrm>
              <a:off x="11387757" y="1052633"/>
              <a:ext cx="418421" cy="415654"/>
              <a:chOff x="0" y="0"/>
              <a:chExt cx="818211" cy="812800"/>
            </a:xfrm>
          </p:grpSpPr>
          <p:sp>
            <p:nvSpPr>
              <p:cNvPr id="175" name="Freeform 175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B606E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6" name="TextBox 176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77" name="Group 177"/>
            <p:cNvGrpSpPr/>
            <p:nvPr/>
          </p:nvGrpSpPr>
          <p:grpSpPr>
            <a:xfrm>
              <a:off x="12449597" y="1023933"/>
              <a:ext cx="476204" cy="473055"/>
              <a:chOff x="0" y="0"/>
              <a:chExt cx="818211" cy="812800"/>
            </a:xfrm>
          </p:grpSpPr>
          <p:sp>
            <p:nvSpPr>
              <p:cNvPr id="178" name="Freeform 178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9" name="TextBox 179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80" name="Group 180"/>
            <p:cNvGrpSpPr/>
            <p:nvPr/>
          </p:nvGrpSpPr>
          <p:grpSpPr>
            <a:xfrm>
              <a:off x="11070173" y="1052633"/>
              <a:ext cx="418421" cy="415654"/>
              <a:chOff x="0" y="0"/>
              <a:chExt cx="818211" cy="812800"/>
            </a:xfrm>
          </p:grpSpPr>
          <p:sp>
            <p:nvSpPr>
              <p:cNvPr id="181" name="Freeform 181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2" name="TextBox 182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83" name="Group 183"/>
            <p:cNvGrpSpPr/>
            <p:nvPr/>
          </p:nvGrpSpPr>
          <p:grpSpPr>
            <a:xfrm>
              <a:off x="11387757" y="817718"/>
              <a:ext cx="472958" cy="469830"/>
              <a:chOff x="0" y="0"/>
              <a:chExt cx="818211" cy="812800"/>
            </a:xfrm>
          </p:grpSpPr>
          <p:sp>
            <p:nvSpPr>
              <p:cNvPr id="184" name="Freeform 184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5" name="TextBox 185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86" name="Group 186"/>
            <p:cNvGrpSpPr/>
            <p:nvPr/>
          </p:nvGrpSpPr>
          <p:grpSpPr>
            <a:xfrm>
              <a:off x="11034901" y="549544"/>
              <a:ext cx="572802" cy="569014"/>
              <a:chOff x="0" y="0"/>
              <a:chExt cx="818211" cy="812800"/>
            </a:xfrm>
          </p:grpSpPr>
          <p:sp>
            <p:nvSpPr>
              <p:cNvPr id="187" name="Freeform 187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8" name="TextBox 188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89" name="Group 189"/>
            <p:cNvGrpSpPr/>
            <p:nvPr/>
          </p:nvGrpSpPr>
          <p:grpSpPr>
            <a:xfrm>
              <a:off x="12217249" y="599135"/>
              <a:ext cx="472958" cy="469830"/>
              <a:chOff x="0" y="0"/>
              <a:chExt cx="818211" cy="812800"/>
            </a:xfrm>
          </p:grpSpPr>
          <p:sp>
            <p:nvSpPr>
              <p:cNvPr id="190" name="Freeform 190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6B405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1" name="TextBox 191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92" name="Group 192"/>
            <p:cNvGrpSpPr/>
            <p:nvPr/>
          </p:nvGrpSpPr>
          <p:grpSpPr>
            <a:xfrm>
              <a:off x="11890956" y="458286"/>
              <a:ext cx="598304" cy="594347"/>
              <a:chOff x="0" y="0"/>
              <a:chExt cx="818211" cy="812800"/>
            </a:xfrm>
          </p:grpSpPr>
          <p:sp>
            <p:nvSpPr>
              <p:cNvPr id="193" name="Freeform 193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4" name="TextBox 194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95" name="Group 195"/>
            <p:cNvGrpSpPr/>
            <p:nvPr/>
          </p:nvGrpSpPr>
          <p:grpSpPr>
            <a:xfrm>
              <a:off x="11654477" y="596319"/>
              <a:ext cx="472958" cy="469830"/>
              <a:chOff x="0" y="0"/>
              <a:chExt cx="818211" cy="812800"/>
            </a:xfrm>
          </p:grpSpPr>
          <p:sp>
            <p:nvSpPr>
              <p:cNvPr id="196" name="Freeform 196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7" name="TextBox 197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98" name="Group 198"/>
            <p:cNvGrpSpPr/>
            <p:nvPr/>
          </p:nvGrpSpPr>
          <p:grpSpPr>
            <a:xfrm>
              <a:off x="11654477" y="580373"/>
              <a:ext cx="474928" cy="471787"/>
              <a:chOff x="0" y="0"/>
              <a:chExt cx="818211" cy="812800"/>
            </a:xfrm>
          </p:grpSpPr>
          <p:sp>
            <p:nvSpPr>
              <p:cNvPr id="199" name="Freeform 199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0" name="TextBox 200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01" name="Group 201"/>
            <p:cNvGrpSpPr/>
            <p:nvPr/>
          </p:nvGrpSpPr>
          <p:grpSpPr>
            <a:xfrm>
              <a:off x="12432057" y="576632"/>
              <a:ext cx="572802" cy="569014"/>
              <a:chOff x="0" y="0"/>
              <a:chExt cx="818211" cy="812800"/>
            </a:xfrm>
          </p:grpSpPr>
          <p:sp>
            <p:nvSpPr>
              <p:cNvPr id="202" name="Freeform 202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3" name="TextBox 203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04" name="Group 204"/>
            <p:cNvGrpSpPr/>
            <p:nvPr/>
          </p:nvGrpSpPr>
          <p:grpSpPr>
            <a:xfrm>
              <a:off x="12266013" y="1287548"/>
              <a:ext cx="304622" cy="302608"/>
              <a:chOff x="0" y="0"/>
              <a:chExt cx="818211" cy="812800"/>
            </a:xfrm>
          </p:grpSpPr>
          <p:sp>
            <p:nvSpPr>
              <p:cNvPr id="205" name="Freeform 205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" name="TextBox 206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sp>
          <p:nvSpPr>
            <p:cNvPr id="207" name="Freeform 207"/>
            <p:cNvSpPr/>
            <p:nvPr/>
          </p:nvSpPr>
          <p:spPr>
            <a:xfrm>
              <a:off x="13173055" y="730953"/>
              <a:ext cx="2648563" cy="840919"/>
            </a:xfrm>
            <a:custGeom>
              <a:avLst/>
              <a:gdLst/>
              <a:ahLst/>
              <a:cxnLst/>
              <a:rect l="l" t="t" r="r" b="b"/>
              <a:pathLst>
                <a:path w="2648563" h="840919">
                  <a:moveTo>
                    <a:pt x="0" y="0"/>
                  </a:moveTo>
                  <a:lnTo>
                    <a:pt x="2648563" y="0"/>
                  </a:lnTo>
                  <a:lnTo>
                    <a:pt x="2648563" y="840919"/>
                  </a:lnTo>
                  <a:lnTo>
                    <a:pt x="0" y="840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08" name="TextBox 208"/>
            <p:cNvSpPr txBox="1"/>
            <p:nvPr/>
          </p:nvSpPr>
          <p:spPr>
            <a:xfrm>
              <a:off x="7063219" y="1611727"/>
              <a:ext cx="2589312" cy="3964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75"/>
                </a:lnSpc>
              </a:pPr>
              <a:r>
                <a:rPr lang="en-US" sz="1767">
                  <a:solidFill>
                    <a:srgbClr val="FE5117"/>
                  </a:solidFill>
                  <a:latin typeface="Aleppo"/>
                  <a:ea typeface="Aleppo"/>
                  <a:cs typeface="Aleppo"/>
                  <a:sym typeface="Aleppo"/>
                </a:rPr>
                <a:t>JP’25</a:t>
              </a:r>
            </a:p>
          </p:txBody>
        </p:sp>
        <p:sp>
          <p:nvSpPr>
            <p:cNvPr id="209" name="TextBox 209"/>
            <p:cNvSpPr txBox="1"/>
            <p:nvPr/>
          </p:nvSpPr>
          <p:spPr>
            <a:xfrm>
              <a:off x="4995896" y="777914"/>
              <a:ext cx="3165509" cy="1439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64"/>
                </a:lnSpc>
              </a:pPr>
              <a:r>
                <a:rPr lang="en-US" sz="4246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LEARNING</a:t>
              </a:r>
            </a:p>
            <a:p>
              <a:pPr algn="l">
                <a:lnSpc>
                  <a:spcPts val="3864"/>
                </a:lnSpc>
              </a:pPr>
              <a:r>
                <a:rPr lang="en-US" sz="4246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ABOUT </a:t>
              </a:r>
            </a:p>
          </p:txBody>
        </p:sp>
        <p:sp>
          <p:nvSpPr>
            <p:cNvPr id="210" name="Freeform 210"/>
            <p:cNvSpPr/>
            <p:nvPr/>
          </p:nvSpPr>
          <p:spPr>
            <a:xfrm>
              <a:off x="13212652" y="1517522"/>
              <a:ext cx="2648563" cy="840919"/>
            </a:xfrm>
            <a:custGeom>
              <a:avLst/>
              <a:gdLst/>
              <a:ahLst/>
              <a:cxnLst/>
              <a:rect l="l" t="t" r="r" b="b"/>
              <a:pathLst>
                <a:path w="2648563" h="840919">
                  <a:moveTo>
                    <a:pt x="0" y="0"/>
                  </a:moveTo>
                  <a:lnTo>
                    <a:pt x="2648563" y="0"/>
                  </a:lnTo>
                  <a:lnTo>
                    <a:pt x="2648563" y="840918"/>
                  </a:lnTo>
                  <a:lnTo>
                    <a:pt x="0" y="840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211" name="Group 211"/>
            <p:cNvGrpSpPr/>
            <p:nvPr/>
          </p:nvGrpSpPr>
          <p:grpSpPr>
            <a:xfrm>
              <a:off x="19820125" y="336445"/>
              <a:ext cx="4492127" cy="2072057"/>
              <a:chOff x="0" y="0"/>
              <a:chExt cx="1414837" cy="652614"/>
            </a:xfrm>
          </p:grpSpPr>
          <p:sp>
            <p:nvSpPr>
              <p:cNvPr id="212" name="Freeform 212"/>
              <p:cNvSpPr/>
              <p:nvPr/>
            </p:nvSpPr>
            <p:spPr>
              <a:xfrm>
                <a:off x="0" y="0"/>
                <a:ext cx="1414837" cy="652614"/>
              </a:xfrm>
              <a:custGeom>
                <a:avLst/>
                <a:gdLst/>
                <a:ahLst/>
                <a:cxnLst/>
                <a:rect l="l" t="t" r="r" b="b"/>
                <a:pathLst>
                  <a:path w="1414837" h="652614">
                    <a:moveTo>
                      <a:pt x="0" y="0"/>
                    </a:moveTo>
                    <a:lnTo>
                      <a:pt x="1414837" y="0"/>
                    </a:lnTo>
                    <a:lnTo>
                      <a:pt x="1414837" y="652614"/>
                    </a:lnTo>
                    <a:lnTo>
                      <a:pt x="0" y="652614"/>
                    </a:lnTo>
                    <a:close/>
                  </a:path>
                </a:pathLst>
              </a:custGeom>
              <a:solidFill>
                <a:srgbClr val="63C8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3" name="TextBox 213"/>
              <p:cNvSpPr txBox="1"/>
              <p:nvPr/>
            </p:nvSpPr>
            <p:spPr>
              <a:xfrm>
                <a:off x="0" y="-19050"/>
                <a:ext cx="1414837" cy="671664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14" name="Group 214"/>
            <p:cNvGrpSpPr/>
            <p:nvPr/>
          </p:nvGrpSpPr>
          <p:grpSpPr>
            <a:xfrm>
              <a:off x="17613024" y="199836"/>
              <a:ext cx="2207101" cy="2215321"/>
              <a:chOff x="0" y="0"/>
              <a:chExt cx="1310734" cy="1315616"/>
            </a:xfrm>
          </p:grpSpPr>
          <p:sp>
            <p:nvSpPr>
              <p:cNvPr id="215" name="Freeform 215"/>
              <p:cNvSpPr/>
              <p:nvPr/>
            </p:nvSpPr>
            <p:spPr>
              <a:xfrm>
                <a:off x="0" y="0"/>
                <a:ext cx="1310734" cy="1315616"/>
              </a:xfrm>
              <a:custGeom>
                <a:avLst/>
                <a:gdLst/>
                <a:ahLst/>
                <a:cxnLst/>
                <a:rect l="l" t="t" r="r" b="b"/>
                <a:pathLst>
                  <a:path w="1310734" h="1315616">
                    <a:moveTo>
                      <a:pt x="0" y="0"/>
                    </a:moveTo>
                    <a:lnTo>
                      <a:pt x="1310734" y="0"/>
                    </a:lnTo>
                    <a:lnTo>
                      <a:pt x="1310734" y="1315616"/>
                    </a:lnTo>
                    <a:lnTo>
                      <a:pt x="0" y="1315616"/>
                    </a:lnTo>
                    <a:close/>
                  </a:path>
                </a:pathLst>
              </a:custGeom>
              <a:solidFill>
                <a:srgbClr val="D4202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" name="TextBox 216"/>
              <p:cNvSpPr txBox="1"/>
              <p:nvPr/>
            </p:nvSpPr>
            <p:spPr>
              <a:xfrm>
                <a:off x="0" y="-19050"/>
                <a:ext cx="1310734" cy="1334666"/>
              </a:xfrm>
              <a:prstGeom prst="rect">
                <a:avLst/>
              </a:prstGeom>
            </p:spPr>
            <p:txBody>
              <a:bodyPr lIns="14771" tIns="14771" rIns="14771" bIns="14771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sp>
          <p:nvSpPr>
            <p:cNvPr id="217" name="Freeform 217"/>
            <p:cNvSpPr/>
            <p:nvPr/>
          </p:nvSpPr>
          <p:spPr>
            <a:xfrm>
              <a:off x="17768083" y="306698"/>
              <a:ext cx="1931493" cy="1970911"/>
            </a:xfrm>
            <a:custGeom>
              <a:avLst/>
              <a:gdLst/>
              <a:ahLst/>
              <a:cxnLst/>
              <a:rect l="l" t="t" r="r" b="b"/>
              <a:pathLst>
                <a:path w="1931493" h="1970911">
                  <a:moveTo>
                    <a:pt x="0" y="0"/>
                  </a:moveTo>
                  <a:lnTo>
                    <a:pt x="1931494" y="0"/>
                  </a:lnTo>
                  <a:lnTo>
                    <a:pt x="1931494" y="1970911"/>
                  </a:lnTo>
                  <a:lnTo>
                    <a:pt x="0" y="1970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18" name="Freeform 218"/>
            <p:cNvSpPr/>
            <p:nvPr/>
          </p:nvSpPr>
          <p:spPr>
            <a:xfrm rot="288810">
              <a:off x="17872681" y="438539"/>
              <a:ext cx="1722299" cy="1707229"/>
            </a:xfrm>
            <a:custGeom>
              <a:avLst/>
              <a:gdLst/>
              <a:ahLst/>
              <a:cxnLst/>
              <a:rect l="l" t="t" r="r" b="b"/>
              <a:pathLst>
                <a:path w="1722299" h="1707229">
                  <a:moveTo>
                    <a:pt x="0" y="0"/>
                  </a:moveTo>
                  <a:lnTo>
                    <a:pt x="1722298" y="0"/>
                  </a:lnTo>
                  <a:lnTo>
                    <a:pt x="1722298" y="1707229"/>
                  </a:lnTo>
                  <a:lnTo>
                    <a:pt x="0" y="1707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219" name="Group 219"/>
            <p:cNvGrpSpPr/>
            <p:nvPr/>
          </p:nvGrpSpPr>
          <p:grpSpPr>
            <a:xfrm>
              <a:off x="24055576" y="0"/>
              <a:ext cx="2404302" cy="2404302"/>
              <a:chOff x="0" y="0"/>
              <a:chExt cx="812800" cy="812800"/>
            </a:xfrm>
          </p:grpSpPr>
          <p:sp>
            <p:nvSpPr>
              <p:cNvPr id="220" name="Freeform 2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1" name="TextBox 221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441"/>
                  </a:lnSpc>
                </a:pPr>
                <a:endParaRPr/>
              </a:p>
            </p:txBody>
          </p:sp>
        </p:grpSp>
        <p:sp>
          <p:nvSpPr>
            <p:cNvPr id="222" name="Freeform 222"/>
            <p:cNvSpPr/>
            <p:nvPr/>
          </p:nvSpPr>
          <p:spPr>
            <a:xfrm>
              <a:off x="24146324" y="115188"/>
              <a:ext cx="2204648" cy="2204648"/>
            </a:xfrm>
            <a:custGeom>
              <a:avLst/>
              <a:gdLst/>
              <a:ahLst/>
              <a:cxnLst/>
              <a:rect l="l" t="t" r="r" b="b"/>
              <a:pathLst>
                <a:path w="2204648" h="2204648">
                  <a:moveTo>
                    <a:pt x="0" y="0"/>
                  </a:moveTo>
                  <a:lnTo>
                    <a:pt x="2204649" y="0"/>
                  </a:lnTo>
                  <a:lnTo>
                    <a:pt x="2204649" y="2204649"/>
                  </a:lnTo>
                  <a:lnTo>
                    <a:pt x="0" y="2204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223" name="Group 223"/>
            <p:cNvGrpSpPr/>
            <p:nvPr/>
          </p:nvGrpSpPr>
          <p:grpSpPr>
            <a:xfrm>
              <a:off x="15469643" y="195580"/>
              <a:ext cx="2175241" cy="2219577"/>
              <a:chOff x="0" y="0"/>
              <a:chExt cx="685112" cy="699076"/>
            </a:xfrm>
          </p:grpSpPr>
          <p:sp>
            <p:nvSpPr>
              <p:cNvPr id="224" name="Freeform 224"/>
              <p:cNvSpPr/>
              <p:nvPr/>
            </p:nvSpPr>
            <p:spPr>
              <a:xfrm>
                <a:off x="0" y="0"/>
                <a:ext cx="685112" cy="699076"/>
              </a:xfrm>
              <a:custGeom>
                <a:avLst/>
                <a:gdLst/>
                <a:ahLst/>
                <a:cxnLst/>
                <a:rect l="l" t="t" r="r" b="b"/>
                <a:pathLst>
                  <a:path w="685112" h="699076">
                    <a:moveTo>
                      <a:pt x="0" y="0"/>
                    </a:moveTo>
                    <a:lnTo>
                      <a:pt x="685112" y="0"/>
                    </a:lnTo>
                    <a:lnTo>
                      <a:pt x="685112" y="699076"/>
                    </a:lnTo>
                    <a:lnTo>
                      <a:pt x="0" y="699076"/>
                    </a:lnTo>
                    <a:close/>
                  </a:path>
                </a:pathLst>
              </a:custGeom>
              <a:solidFill>
                <a:srgbClr val="14427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" name="TextBox 225"/>
              <p:cNvSpPr txBox="1"/>
              <p:nvPr/>
            </p:nvSpPr>
            <p:spPr>
              <a:xfrm>
                <a:off x="0" y="-19050"/>
                <a:ext cx="685112" cy="718126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sp>
          <p:nvSpPr>
            <p:cNvPr id="226" name="Freeform 226"/>
            <p:cNvSpPr/>
            <p:nvPr/>
          </p:nvSpPr>
          <p:spPr>
            <a:xfrm>
              <a:off x="15677896" y="280131"/>
              <a:ext cx="1758736" cy="2030287"/>
            </a:xfrm>
            <a:custGeom>
              <a:avLst/>
              <a:gdLst/>
              <a:ahLst/>
              <a:cxnLst/>
              <a:rect l="l" t="t" r="r" b="b"/>
              <a:pathLst>
                <a:path w="1758736" h="2030287">
                  <a:moveTo>
                    <a:pt x="0" y="0"/>
                  </a:moveTo>
                  <a:lnTo>
                    <a:pt x="1758736" y="0"/>
                  </a:lnTo>
                  <a:lnTo>
                    <a:pt x="1758736" y="2030288"/>
                  </a:lnTo>
                  <a:lnTo>
                    <a:pt x="0" y="2030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227" name="Group 227"/>
            <p:cNvGrpSpPr/>
            <p:nvPr/>
          </p:nvGrpSpPr>
          <p:grpSpPr>
            <a:xfrm>
              <a:off x="26431790" y="108674"/>
              <a:ext cx="2156582" cy="2222174"/>
              <a:chOff x="0" y="0"/>
              <a:chExt cx="679236" cy="699894"/>
            </a:xfrm>
          </p:grpSpPr>
          <p:sp>
            <p:nvSpPr>
              <p:cNvPr id="228" name="Freeform 228"/>
              <p:cNvSpPr/>
              <p:nvPr/>
            </p:nvSpPr>
            <p:spPr>
              <a:xfrm>
                <a:off x="0" y="0"/>
                <a:ext cx="679236" cy="699894"/>
              </a:xfrm>
              <a:custGeom>
                <a:avLst/>
                <a:gdLst/>
                <a:ahLst/>
                <a:cxnLst/>
                <a:rect l="l" t="t" r="r" b="b"/>
                <a:pathLst>
                  <a:path w="679236" h="699894">
                    <a:moveTo>
                      <a:pt x="0" y="0"/>
                    </a:moveTo>
                    <a:lnTo>
                      <a:pt x="679236" y="0"/>
                    </a:lnTo>
                    <a:lnTo>
                      <a:pt x="679236" y="699894"/>
                    </a:lnTo>
                    <a:lnTo>
                      <a:pt x="0" y="699894"/>
                    </a:ln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9" name="TextBox 229"/>
              <p:cNvSpPr txBox="1"/>
              <p:nvPr/>
            </p:nvSpPr>
            <p:spPr>
              <a:xfrm>
                <a:off x="0" y="-19050"/>
                <a:ext cx="679236" cy="718944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30" name="Group 230"/>
            <p:cNvGrpSpPr/>
            <p:nvPr/>
          </p:nvGrpSpPr>
          <p:grpSpPr>
            <a:xfrm>
              <a:off x="28603101" y="123649"/>
              <a:ext cx="2370590" cy="2280653"/>
              <a:chOff x="0" y="0"/>
              <a:chExt cx="727495" cy="699894"/>
            </a:xfrm>
          </p:grpSpPr>
          <p:sp>
            <p:nvSpPr>
              <p:cNvPr id="231" name="Freeform 231"/>
              <p:cNvSpPr/>
              <p:nvPr/>
            </p:nvSpPr>
            <p:spPr>
              <a:xfrm>
                <a:off x="0" y="0"/>
                <a:ext cx="727495" cy="699894"/>
              </a:xfrm>
              <a:custGeom>
                <a:avLst/>
                <a:gdLst/>
                <a:ahLst/>
                <a:cxnLst/>
                <a:rect l="l" t="t" r="r" b="b"/>
                <a:pathLst>
                  <a:path w="727495" h="699894">
                    <a:moveTo>
                      <a:pt x="0" y="0"/>
                    </a:moveTo>
                    <a:lnTo>
                      <a:pt x="727495" y="0"/>
                    </a:lnTo>
                    <a:lnTo>
                      <a:pt x="727495" y="699894"/>
                    </a:lnTo>
                    <a:lnTo>
                      <a:pt x="0" y="699894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2" name="TextBox 232"/>
              <p:cNvSpPr txBox="1"/>
              <p:nvPr/>
            </p:nvSpPr>
            <p:spPr>
              <a:xfrm>
                <a:off x="0" y="-19050"/>
                <a:ext cx="727495" cy="718944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33" name="Group 233"/>
            <p:cNvGrpSpPr/>
            <p:nvPr/>
          </p:nvGrpSpPr>
          <p:grpSpPr>
            <a:xfrm>
              <a:off x="26375946" y="100226"/>
              <a:ext cx="2227156" cy="2304076"/>
              <a:chOff x="0" y="0"/>
              <a:chExt cx="1374245" cy="1421708"/>
            </a:xfrm>
          </p:grpSpPr>
          <p:sp>
            <p:nvSpPr>
              <p:cNvPr id="234" name="Freeform 234"/>
              <p:cNvSpPr/>
              <p:nvPr/>
            </p:nvSpPr>
            <p:spPr>
              <a:xfrm>
                <a:off x="0" y="0"/>
                <a:ext cx="1374245" cy="1421708"/>
              </a:xfrm>
              <a:custGeom>
                <a:avLst/>
                <a:gdLst/>
                <a:ahLst/>
                <a:cxnLst/>
                <a:rect l="l" t="t" r="r" b="b"/>
                <a:pathLst>
                  <a:path w="1374245" h="1421708">
                    <a:moveTo>
                      <a:pt x="0" y="0"/>
                    </a:moveTo>
                    <a:lnTo>
                      <a:pt x="1374245" y="0"/>
                    </a:lnTo>
                    <a:lnTo>
                      <a:pt x="1374245" y="1421708"/>
                    </a:lnTo>
                    <a:lnTo>
                      <a:pt x="0" y="1421708"/>
                    </a:lnTo>
                    <a:close/>
                  </a:path>
                </a:pathLst>
              </a:custGeom>
              <a:solidFill>
                <a:srgbClr val="2C74B3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5" name="TextBox 235"/>
              <p:cNvSpPr txBox="1"/>
              <p:nvPr/>
            </p:nvSpPr>
            <p:spPr>
              <a:xfrm>
                <a:off x="0" y="-19050"/>
                <a:ext cx="1374245" cy="1440758"/>
              </a:xfrm>
              <a:prstGeom prst="rect">
                <a:avLst/>
              </a:prstGeom>
            </p:spPr>
            <p:txBody>
              <a:bodyPr lIns="10703" tIns="10703" rIns="10703" bIns="10703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36" name="Group 236"/>
            <p:cNvGrpSpPr/>
            <p:nvPr/>
          </p:nvGrpSpPr>
          <p:grpSpPr>
            <a:xfrm>
              <a:off x="27597078" y="947584"/>
              <a:ext cx="304622" cy="302608"/>
              <a:chOff x="0" y="0"/>
              <a:chExt cx="818211" cy="812800"/>
            </a:xfrm>
          </p:grpSpPr>
          <p:sp>
            <p:nvSpPr>
              <p:cNvPr id="237" name="Freeform 237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5B394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8" name="TextBox 238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39" name="Group 239"/>
            <p:cNvGrpSpPr/>
            <p:nvPr/>
          </p:nvGrpSpPr>
          <p:grpSpPr>
            <a:xfrm>
              <a:off x="26958238" y="617428"/>
              <a:ext cx="719891" cy="715130"/>
              <a:chOff x="0" y="0"/>
              <a:chExt cx="818211" cy="812800"/>
            </a:xfrm>
          </p:grpSpPr>
          <p:sp>
            <p:nvSpPr>
              <p:cNvPr id="240" name="Freeform 240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1" name="TextBox 241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42" name="Group 242"/>
            <p:cNvGrpSpPr/>
            <p:nvPr/>
          </p:nvGrpSpPr>
          <p:grpSpPr>
            <a:xfrm>
              <a:off x="27395680" y="974993"/>
              <a:ext cx="129127" cy="1429309"/>
              <a:chOff x="0" y="0"/>
              <a:chExt cx="77140" cy="853869"/>
            </a:xfrm>
          </p:grpSpPr>
          <p:sp>
            <p:nvSpPr>
              <p:cNvPr id="243" name="Freeform 243"/>
              <p:cNvSpPr/>
              <p:nvPr/>
            </p:nvSpPr>
            <p:spPr>
              <a:xfrm>
                <a:off x="0" y="0"/>
                <a:ext cx="77140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77140" h="853869">
                    <a:moveTo>
                      <a:pt x="0" y="0"/>
                    </a:moveTo>
                    <a:lnTo>
                      <a:pt x="77140" y="0"/>
                    </a:lnTo>
                    <a:lnTo>
                      <a:pt x="77140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4" name="TextBox 244"/>
              <p:cNvSpPr txBox="1"/>
              <p:nvPr/>
            </p:nvSpPr>
            <p:spPr>
              <a:xfrm>
                <a:off x="0" y="-19050"/>
                <a:ext cx="77140" cy="872919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45" name="Group 245"/>
            <p:cNvGrpSpPr/>
            <p:nvPr/>
          </p:nvGrpSpPr>
          <p:grpSpPr>
            <a:xfrm>
              <a:off x="27477682" y="1124731"/>
              <a:ext cx="418421" cy="415654"/>
              <a:chOff x="0" y="0"/>
              <a:chExt cx="818211" cy="812800"/>
            </a:xfrm>
          </p:grpSpPr>
          <p:sp>
            <p:nvSpPr>
              <p:cNvPr id="246" name="Freeform 246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6B405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7" name="TextBox 247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48" name="Group 248"/>
            <p:cNvGrpSpPr/>
            <p:nvPr/>
          </p:nvGrpSpPr>
          <p:grpSpPr>
            <a:xfrm>
              <a:off x="26877466" y="1174291"/>
              <a:ext cx="483133" cy="479938"/>
              <a:chOff x="0" y="0"/>
              <a:chExt cx="818211" cy="812800"/>
            </a:xfrm>
          </p:grpSpPr>
          <p:sp>
            <p:nvSpPr>
              <p:cNvPr id="249" name="Freeform 249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0" name="TextBox 250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51" name="Group 251"/>
            <p:cNvGrpSpPr/>
            <p:nvPr/>
          </p:nvGrpSpPr>
          <p:grpSpPr>
            <a:xfrm>
              <a:off x="27735656" y="1011685"/>
              <a:ext cx="418421" cy="415654"/>
              <a:chOff x="0" y="0"/>
              <a:chExt cx="818211" cy="812800"/>
            </a:xfrm>
          </p:grpSpPr>
          <p:sp>
            <p:nvSpPr>
              <p:cNvPr id="252" name="Freeform 252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3" name="TextBox 253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54" name="Group 254"/>
            <p:cNvGrpSpPr/>
            <p:nvPr/>
          </p:nvGrpSpPr>
          <p:grpSpPr>
            <a:xfrm rot="2107347">
              <a:off x="27617897" y="782606"/>
              <a:ext cx="58154" cy="783369"/>
              <a:chOff x="0" y="0"/>
              <a:chExt cx="34741" cy="467984"/>
            </a:xfrm>
          </p:grpSpPr>
          <p:sp>
            <p:nvSpPr>
              <p:cNvPr id="255" name="Freeform 255"/>
              <p:cNvSpPr/>
              <p:nvPr/>
            </p:nvSpPr>
            <p:spPr>
              <a:xfrm>
                <a:off x="0" y="0"/>
                <a:ext cx="34741" cy="467984"/>
              </a:xfrm>
              <a:custGeom>
                <a:avLst/>
                <a:gdLst/>
                <a:ahLst/>
                <a:cxnLst/>
                <a:rect l="l" t="t" r="r" b="b"/>
                <a:pathLst>
                  <a:path w="34741" h="467984">
                    <a:moveTo>
                      <a:pt x="0" y="0"/>
                    </a:moveTo>
                    <a:lnTo>
                      <a:pt x="34741" y="0"/>
                    </a:lnTo>
                    <a:lnTo>
                      <a:pt x="34741" y="467984"/>
                    </a:lnTo>
                    <a:lnTo>
                      <a:pt x="0" y="467984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6" name="TextBox 256"/>
              <p:cNvSpPr txBox="1"/>
              <p:nvPr/>
            </p:nvSpPr>
            <p:spPr>
              <a:xfrm>
                <a:off x="0" y="-19050"/>
                <a:ext cx="34741" cy="487034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57" name="Group 257"/>
            <p:cNvGrpSpPr/>
            <p:nvPr/>
          </p:nvGrpSpPr>
          <p:grpSpPr>
            <a:xfrm rot="-1991349">
              <a:off x="27232399" y="1297314"/>
              <a:ext cx="44115" cy="684418"/>
              <a:chOff x="0" y="0"/>
              <a:chExt cx="26355" cy="408871"/>
            </a:xfrm>
          </p:grpSpPr>
          <p:sp>
            <p:nvSpPr>
              <p:cNvPr id="258" name="Freeform 258"/>
              <p:cNvSpPr/>
              <p:nvPr/>
            </p:nvSpPr>
            <p:spPr>
              <a:xfrm>
                <a:off x="0" y="0"/>
                <a:ext cx="26355" cy="408871"/>
              </a:xfrm>
              <a:custGeom>
                <a:avLst/>
                <a:gdLst/>
                <a:ahLst/>
                <a:cxnLst/>
                <a:rect l="l" t="t" r="r" b="b"/>
                <a:pathLst>
                  <a:path w="26355" h="408871">
                    <a:moveTo>
                      <a:pt x="0" y="0"/>
                    </a:moveTo>
                    <a:lnTo>
                      <a:pt x="26355" y="0"/>
                    </a:lnTo>
                    <a:lnTo>
                      <a:pt x="26355" y="408871"/>
                    </a:lnTo>
                    <a:lnTo>
                      <a:pt x="0" y="40887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9" name="TextBox 259"/>
              <p:cNvSpPr txBox="1"/>
              <p:nvPr/>
            </p:nvSpPr>
            <p:spPr>
              <a:xfrm>
                <a:off x="0" y="-19050"/>
                <a:ext cx="26355" cy="427921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60" name="Group 260"/>
            <p:cNvGrpSpPr/>
            <p:nvPr/>
          </p:nvGrpSpPr>
          <p:grpSpPr>
            <a:xfrm rot="4531487">
              <a:off x="27779679" y="1001077"/>
              <a:ext cx="31400" cy="300671"/>
              <a:chOff x="0" y="0"/>
              <a:chExt cx="18758" cy="179621"/>
            </a:xfrm>
          </p:grpSpPr>
          <p:sp>
            <p:nvSpPr>
              <p:cNvPr id="261" name="Freeform 261"/>
              <p:cNvSpPr/>
              <p:nvPr/>
            </p:nvSpPr>
            <p:spPr>
              <a:xfrm>
                <a:off x="0" y="0"/>
                <a:ext cx="18758" cy="179621"/>
              </a:xfrm>
              <a:custGeom>
                <a:avLst/>
                <a:gdLst/>
                <a:ahLst/>
                <a:cxnLst/>
                <a:rect l="l" t="t" r="r" b="b"/>
                <a:pathLst>
                  <a:path w="18758" h="179621">
                    <a:moveTo>
                      <a:pt x="0" y="0"/>
                    </a:moveTo>
                    <a:lnTo>
                      <a:pt x="18758" y="0"/>
                    </a:lnTo>
                    <a:lnTo>
                      <a:pt x="18758" y="179621"/>
                    </a:lnTo>
                    <a:lnTo>
                      <a:pt x="0" y="17962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2" name="TextBox 262"/>
              <p:cNvSpPr txBox="1"/>
              <p:nvPr/>
            </p:nvSpPr>
            <p:spPr>
              <a:xfrm>
                <a:off x="0" y="-19050"/>
                <a:ext cx="18758" cy="198671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63" name="Group 263"/>
            <p:cNvGrpSpPr/>
            <p:nvPr/>
          </p:nvGrpSpPr>
          <p:grpSpPr>
            <a:xfrm>
              <a:off x="27460243" y="974993"/>
              <a:ext cx="64563" cy="1429309"/>
              <a:chOff x="0" y="0"/>
              <a:chExt cx="38570" cy="853869"/>
            </a:xfrm>
          </p:grpSpPr>
          <p:sp>
            <p:nvSpPr>
              <p:cNvPr id="264" name="Freeform 264"/>
              <p:cNvSpPr/>
              <p:nvPr/>
            </p:nvSpPr>
            <p:spPr>
              <a:xfrm>
                <a:off x="0" y="0"/>
                <a:ext cx="38570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38570" h="853869">
                    <a:moveTo>
                      <a:pt x="0" y="0"/>
                    </a:moveTo>
                    <a:lnTo>
                      <a:pt x="38570" y="0"/>
                    </a:lnTo>
                    <a:lnTo>
                      <a:pt x="38570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621F0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5" name="TextBox 265"/>
              <p:cNvSpPr txBox="1"/>
              <p:nvPr/>
            </p:nvSpPr>
            <p:spPr>
              <a:xfrm>
                <a:off x="0" y="-19050"/>
                <a:ext cx="38570" cy="872919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66" name="Group 266"/>
            <p:cNvGrpSpPr/>
            <p:nvPr/>
          </p:nvGrpSpPr>
          <p:grpSpPr>
            <a:xfrm rot="2107347">
              <a:off x="27647867" y="798668"/>
              <a:ext cx="41411" cy="732090"/>
              <a:chOff x="0" y="0"/>
              <a:chExt cx="24739" cy="437351"/>
            </a:xfrm>
          </p:grpSpPr>
          <p:sp>
            <p:nvSpPr>
              <p:cNvPr id="267" name="Freeform 267"/>
              <p:cNvSpPr/>
              <p:nvPr/>
            </p:nvSpPr>
            <p:spPr>
              <a:xfrm>
                <a:off x="0" y="0"/>
                <a:ext cx="24739" cy="437351"/>
              </a:xfrm>
              <a:custGeom>
                <a:avLst/>
                <a:gdLst/>
                <a:ahLst/>
                <a:cxnLst/>
                <a:rect l="l" t="t" r="r" b="b"/>
                <a:pathLst>
                  <a:path w="24739" h="437351">
                    <a:moveTo>
                      <a:pt x="0" y="0"/>
                    </a:moveTo>
                    <a:lnTo>
                      <a:pt x="24739" y="0"/>
                    </a:lnTo>
                    <a:lnTo>
                      <a:pt x="24739" y="437351"/>
                    </a:lnTo>
                    <a:lnTo>
                      <a:pt x="0" y="437351"/>
                    </a:lnTo>
                    <a:close/>
                  </a:path>
                </a:pathLst>
              </a:custGeom>
              <a:solidFill>
                <a:srgbClr val="621F0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8" name="TextBox 268"/>
              <p:cNvSpPr txBox="1"/>
              <p:nvPr/>
            </p:nvSpPr>
            <p:spPr>
              <a:xfrm>
                <a:off x="0" y="-19050"/>
                <a:ext cx="24739" cy="456401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69" name="Group 269"/>
            <p:cNvGrpSpPr/>
            <p:nvPr/>
          </p:nvGrpSpPr>
          <p:grpSpPr>
            <a:xfrm>
              <a:off x="26814410" y="1332558"/>
              <a:ext cx="304622" cy="302608"/>
              <a:chOff x="0" y="0"/>
              <a:chExt cx="818211" cy="812800"/>
            </a:xfrm>
          </p:grpSpPr>
          <p:sp>
            <p:nvSpPr>
              <p:cNvPr id="270" name="Freeform 270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1" name="TextBox 271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72" name="Group 272"/>
            <p:cNvGrpSpPr/>
            <p:nvPr/>
          </p:nvGrpSpPr>
          <p:grpSpPr>
            <a:xfrm>
              <a:off x="26857400" y="1052633"/>
              <a:ext cx="418421" cy="415654"/>
              <a:chOff x="0" y="0"/>
              <a:chExt cx="818211" cy="812800"/>
            </a:xfrm>
          </p:grpSpPr>
          <p:sp>
            <p:nvSpPr>
              <p:cNvPr id="273" name="Freeform 273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B606E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4" name="TextBox 274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75" name="Group 275"/>
            <p:cNvGrpSpPr/>
            <p:nvPr/>
          </p:nvGrpSpPr>
          <p:grpSpPr>
            <a:xfrm>
              <a:off x="27919241" y="1023933"/>
              <a:ext cx="476204" cy="473055"/>
              <a:chOff x="0" y="0"/>
              <a:chExt cx="818211" cy="812800"/>
            </a:xfrm>
          </p:grpSpPr>
          <p:sp>
            <p:nvSpPr>
              <p:cNvPr id="276" name="Freeform 276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7" name="TextBox 277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78" name="Group 278"/>
            <p:cNvGrpSpPr/>
            <p:nvPr/>
          </p:nvGrpSpPr>
          <p:grpSpPr>
            <a:xfrm>
              <a:off x="26539817" y="1052633"/>
              <a:ext cx="418421" cy="415654"/>
              <a:chOff x="0" y="0"/>
              <a:chExt cx="818211" cy="812800"/>
            </a:xfrm>
          </p:grpSpPr>
          <p:sp>
            <p:nvSpPr>
              <p:cNvPr id="279" name="Freeform 279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0" name="TextBox 280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81" name="Group 281"/>
            <p:cNvGrpSpPr/>
            <p:nvPr/>
          </p:nvGrpSpPr>
          <p:grpSpPr>
            <a:xfrm>
              <a:off x="26857400" y="817718"/>
              <a:ext cx="472958" cy="469830"/>
              <a:chOff x="0" y="0"/>
              <a:chExt cx="818211" cy="812800"/>
            </a:xfrm>
          </p:grpSpPr>
          <p:sp>
            <p:nvSpPr>
              <p:cNvPr id="282" name="Freeform 282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3" name="TextBox 283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84" name="Group 284"/>
            <p:cNvGrpSpPr/>
            <p:nvPr/>
          </p:nvGrpSpPr>
          <p:grpSpPr>
            <a:xfrm>
              <a:off x="26504544" y="549544"/>
              <a:ext cx="572802" cy="569014"/>
              <a:chOff x="0" y="0"/>
              <a:chExt cx="818211" cy="812800"/>
            </a:xfrm>
          </p:grpSpPr>
          <p:sp>
            <p:nvSpPr>
              <p:cNvPr id="285" name="Freeform 285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6" name="TextBox 286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87" name="Group 287"/>
            <p:cNvGrpSpPr/>
            <p:nvPr/>
          </p:nvGrpSpPr>
          <p:grpSpPr>
            <a:xfrm>
              <a:off x="27686893" y="599135"/>
              <a:ext cx="472958" cy="469830"/>
              <a:chOff x="0" y="0"/>
              <a:chExt cx="818211" cy="812800"/>
            </a:xfrm>
          </p:grpSpPr>
          <p:sp>
            <p:nvSpPr>
              <p:cNvPr id="288" name="Freeform 288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6B405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9" name="TextBox 289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90" name="Group 290"/>
            <p:cNvGrpSpPr/>
            <p:nvPr/>
          </p:nvGrpSpPr>
          <p:grpSpPr>
            <a:xfrm>
              <a:off x="27360599" y="458286"/>
              <a:ext cx="598304" cy="594347"/>
              <a:chOff x="0" y="0"/>
              <a:chExt cx="818211" cy="812800"/>
            </a:xfrm>
          </p:grpSpPr>
          <p:sp>
            <p:nvSpPr>
              <p:cNvPr id="291" name="Freeform 291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2" name="TextBox 292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93" name="Group 293"/>
            <p:cNvGrpSpPr/>
            <p:nvPr/>
          </p:nvGrpSpPr>
          <p:grpSpPr>
            <a:xfrm>
              <a:off x="27124120" y="596319"/>
              <a:ext cx="472958" cy="469830"/>
              <a:chOff x="0" y="0"/>
              <a:chExt cx="818211" cy="812800"/>
            </a:xfrm>
          </p:grpSpPr>
          <p:sp>
            <p:nvSpPr>
              <p:cNvPr id="294" name="Freeform 294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5" name="TextBox 295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96" name="Group 296"/>
            <p:cNvGrpSpPr/>
            <p:nvPr/>
          </p:nvGrpSpPr>
          <p:grpSpPr>
            <a:xfrm>
              <a:off x="27124120" y="580373"/>
              <a:ext cx="474928" cy="471787"/>
              <a:chOff x="0" y="0"/>
              <a:chExt cx="818211" cy="812800"/>
            </a:xfrm>
          </p:grpSpPr>
          <p:sp>
            <p:nvSpPr>
              <p:cNvPr id="297" name="Freeform 297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8" name="TextBox 298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99" name="Group 299"/>
            <p:cNvGrpSpPr/>
            <p:nvPr/>
          </p:nvGrpSpPr>
          <p:grpSpPr>
            <a:xfrm>
              <a:off x="27901701" y="576632"/>
              <a:ext cx="572802" cy="569014"/>
              <a:chOff x="0" y="0"/>
              <a:chExt cx="818211" cy="812800"/>
            </a:xfrm>
          </p:grpSpPr>
          <p:sp>
            <p:nvSpPr>
              <p:cNvPr id="300" name="Freeform 300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1" name="TextBox 301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302" name="Group 302"/>
            <p:cNvGrpSpPr/>
            <p:nvPr/>
          </p:nvGrpSpPr>
          <p:grpSpPr>
            <a:xfrm>
              <a:off x="27735656" y="1287548"/>
              <a:ext cx="304622" cy="302608"/>
              <a:chOff x="0" y="0"/>
              <a:chExt cx="818211" cy="812800"/>
            </a:xfrm>
          </p:grpSpPr>
          <p:sp>
            <p:nvSpPr>
              <p:cNvPr id="303" name="Freeform 303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4" name="TextBox 304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sp>
          <p:nvSpPr>
            <p:cNvPr id="305" name="Freeform 305"/>
            <p:cNvSpPr/>
            <p:nvPr/>
          </p:nvSpPr>
          <p:spPr>
            <a:xfrm>
              <a:off x="28642698" y="730953"/>
              <a:ext cx="2648563" cy="840919"/>
            </a:xfrm>
            <a:custGeom>
              <a:avLst/>
              <a:gdLst/>
              <a:ahLst/>
              <a:cxnLst/>
              <a:rect l="l" t="t" r="r" b="b"/>
              <a:pathLst>
                <a:path w="2648563" h="840919">
                  <a:moveTo>
                    <a:pt x="0" y="0"/>
                  </a:moveTo>
                  <a:lnTo>
                    <a:pt x="2648563" y="0"/>
                  </a:lnTo>
                  <a:lnTo>
                    <a:pt x="2648563" y="840919"/>
                  </a:lnTo>
                  <a:lnTo>
                    <a:pt x="0" y="840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06" name="TextBox 306"/>
            <p:cNvSpPr txBox="1"/>
            <p:nvPr/>
          </p:nvSpPr>
          <p:spPr>
            <a:xfrm>
              <a:off x="22532862" y="1611727"/>
              <a:ext cx="2589312" cy="3964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75"/>
                </a:lnSpc>
              </a:pPr>
              <a:r>
                <a:rPr lang="en-US" sz="1767">
                  <a:solidFill>
                    <a:srgbClr val="FE5117"/>
                  </a:solidFill>
                  <a:latin typeface="Aleppo"/>
                  <a:ea typeface="Aleppo"/>
                  <a:cs typeface="Aleppo"/>
                  <a:sym typeface="Aleppo"/>
                </a:rPr>
                <a:t>JP’25</a:t>
              </a:r>
            </a:p>
          </p:txBody>
        </p:sp>
        <p:sp>
          <p:nvSpPr>
            <p:cNvPr id="307" name="TextBox 307"/>
            <p:cNvSpPr txBox="1"/>
            <p:nvPr/>
          </p:nvSpPr>
          <p:spPr>
            <a:xfrm>
              <a:off x="20465539" y="777914"/>
              <a:ext cx="3165509" cy="1439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64"/>
                </a:lnSpc>
              </a:pPr>
              <a:r>
                <a:rPr lang="en-US" sz="4246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LEARNING</a:t>
              </a:r>
            </a:p>
            <a:p>
              <a:pPr algn="l">
                <a:lnSpc>
                  <a:spcPts val="3864"/>
                </a:lnSpc>
              </a:pPr>
              <a:r>
                <a:rPr lang="en-US" sz="4246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ABOUT </a:t>
              </a:r>
            </a:p>
          </p:txBody>
        </p:sp>
        <p:sp>
          <p:nvSpPr>
            <p:cNvPr id="308" name="Freeform 308"/>
            <p:cNvSpPr/>
            <p:nvPr/>
          </p:nvSpPr>
          <p:spPr>
            <a:xfrm>
              <a:off x="28682295" y="1517522"/>
              <a:ext cx="2648563" cy="840919"/>
            </a:xfrm>
            <a:custGeom>
              <a:avLst/>
              <a:gdLst/>
              <a:ahLst/>
              <a:cxnLst/>
              <a:rect l="l" t="t" r="r" b="b"/>
              <a:pathLst>
                <a:path w="2648563" h="840919">
                  <a:moveTo>
                    <a:pt x="0" y="0"/>
                  </a:moveTo>
                  <a:lnTo>
                    <a:pt x="2648563" y="0"/>
                  </a:lnTo>
                  <a:lnTo>
                    <a:pt x="2648563" y="840918"/>
                  </a:lnTo>
                  <a:lnTo>
                    <a:pt x="0" y="840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09" name="Freeform 309"/>
          <p:cNvSpPr/>
          <p:nvPr/>
        </p:nvSpPr>
        <p:spPr>
          <a:xfrm>
            <a:off x="0" y="2025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alphaModFix amt="25000"/>
            </a:blip>
            <a:stretch>
              <a:fillRect t="-38888" b="-38888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10" name="Group 310"/>
          <p:cNvGrpSpPr/>
          <p:nvPr/>
        </p:nvGrpSpPr>
        <p:grpSpPr>
          <a:xfrm>
            <a:off x="482145" y="1137022"/>
            <a:ext cx="4115919" cy="1052743"/>
            <a:chOff x="0" y="0"/>
            <a:chExt cx="5487892" cy="1403658"/>
          </a:xfrm>
        </p:grpSpPr>
        <p:grpSp>
          <p:nvGrpSpPr>
            <p:cNvPr id="311" name="Group 311"/>
            <p:cNvGrpSpPr/>
            <p:nvPr/>
          </p:nvGrpSpPr>
          <p:grpSpPr>
            <a:xfrm>
              <a:off x="0" y="0"/>
              <a:ext cx="5487892" cy="1403658"/>
              <a:chOff x="0" y="0"/>
              <a:chExt cx="1084028" cy="277266"/>
            </a:xfrm>
          </p:grpSpPr>
          <p:sp>
            <p:nvSpPr>
              <p:cNvPr id="312" name="Freeform 312"/>
              <p:cNvSpPr/>
              <p:nvPr/>
            </p:nvSpPr>
            <p:spPr>
              <a:xfrm>
                <a:off x="0" y="0"/>
                <a:ext cx="1084028" cy="277266"/>
              </a:xfrm>
              <a:custGeom>
                <a:avLst/>
                <a:gdLst/>
                <a:ahLst/>
                <a:cxnLst/>
                <a:rect l="l" t="t" r="r" b="b"/>
                <a:pathLst>
                  <a:path w="1084028" h="277266">
                    <a:moveTo>
                      <a:pt x="138633" y="0"/>
                    </a:moveTo>
                    <a:lnTo>
                      <a:pt x="945395" y="0"/>
                    </a:lnTo>
                    <a:cubicBezTo>
                      <a:pt x="1021960" y="0"/>
                      <a:pt x="1084028" y="62068"/>
                      <a:pt x="1084028" y="138633"/>
                    </a:cubicBezTo>
                    <a:lnTo>
                      <a:pt x="1084028" y="138633"/>
                    </a:lnTo>
                    <a:cubicBezTo>
                      <a:pt x="1084028" y="175401"/>
                      <a:pt x="1069422" y="210662"/>
                      <a:pt x="1043424" y="236661"/>
                    </a:cubicBezTo>
                    <a:cubicBezTo>
                      <a:pt x="1017425" y="262660"/>
                      <a:pt x="982163" y="277266"/>
                      <a:pt x="945395" y="277266"/>
                    </a:cubicBezTo>
                    <a:lnTo>
                      <a:pt x="138633" y="277266"/>
                    </a:lnTo>
                    <a:cubicBezTo>
                      <a:pt x="62068" y="277266"/>
                      <a:pt x="0" y="215198"/>
                      <a:pt x="0" y="138633"/>
                    </a:cubicBezTo>
                    <a:lnTo>
                      <a:pt x="0" y="138633"/>
                    </a:lnTo>
                    <a:cubicBezTo>
                      <a:pt x="0" y="62068"/>
                      <a:pt x="62068" y="0"/>
                      <a:pt x="138633" y="0"/>
                    </a:cubicBezTo>
                    <a:close/>
                  </a:path>
                </a:pathLst>
              </a:custGeom>
              <a:solidFill>
                <a:srgbClr val="FEBD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3" name="TextBox 313"/>
              <p:cNvSpPr txBox="1"/>
              <p:nvPr/>
            </p:nvSpPr>
            <p:spPr>
              <a:xfrm>
                <a:off x="0" y="-142875"/>
                <a:ext cx="1084028" cy="4201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6265"/>
                  </a:lnSpc>
                </a:pPr>
                <a:endParaRPr/>
              </a:p>
            </p:txBody>
          </p:sp>
        </p:grpSp>
        <p:sp>
          <p:nvSpPr>
            <p:cNvPr id="314" name="TextBox 314"/>
            <p:cNvSpPr txBox="1"/>
            <p:nvPr/>
          </p:nvSpPr>
          <p:spPr>
            <a:xfrm>
              <a:off x="81972" y="281525"/>
              <a:ext cx="5323948" cy="9930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43"/>
                </a:lnSpc>
              </a:pPr>
              <a:r>
                <a:rPr lang="en-US" sz="4901">
                  <a:solidFill>
                    <a:srgbClr val="D42021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ELEMENTOS</a:t>
              </a:r>
            </a:p>
          </p:txBody>
        </p:sp>
      </p:grpSp>
      <p:grpSp>
        <p:nvGrpSpPr>
          <p:cNvPr id="315" name="Group 315"/>
          <p:cNvGrpSpPr/>
          <p:nvPr/>
        </p:nvGrpSpPr>
        <p:grpSpPr>
          <a:xfrm>
            <a:off x="1474562" y="3391788"/>
            <a:ext cx="1853289" cy="1853289"/>
            <a:chOff x="0" y="0"/>
            <a:chExt cx="2471052" cy="2471052"/>
          </a:xfrm>
        </p:grpSpPr>
        <p:grpSp>
          <p:nvGrpSpPr>
            <p:cNvPr id="316" name="Group 316"/>
            <p:cNvGrpSpPr/>
            <p:nvPr/>
          </p:nvGrpSpPr>
          <p:grpSpPr>
            <a:xfrm>
              <a:off x="0" y="0"/>
              <a:ext cx="2471052" cy="2471052"/>
              <a:chOff x="0" y="0"/>
              <a:chExt cx="812800" cy="812800"/>
            </a:xfrm>
          </p:grpSpPr>
          <p:sp>
            <p:nvSpPr>
              <p:cNvPr id="317" name="Freeform 3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D4202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8" name="TextBox 318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0507" tIns="30507" rIns="30507" bIns="30507" rtlCol="0" anchor="ctr"/>
              <a:lstStyle/>
              <a:p>
                <a:pPr algn="ctr">
                  <a:lnSpc>
                    <a:spcPts val="2430"/>
                  </a:lnSpc>
                </a:pPr>
                <a:endParaRPr/>
              </a:p>
            </p:txBody>
          </p:sp>
        </p:grpSp>
        <p:sp>
          <p:nvSpPr>
            <p:cNvPr id="319" name="Freeform 319"/>
            <p:cNvSpPr/>
            <p:nvPr/>
          </p:nvSpPr>
          <p:spPr>
            <a:xfrm>
              <a:off x="393504" y="263495"/>
              <a:ext cx="1684044" cy="1944062"/>
            </a:xfrm>
            <a:custGeom>
              <a:avLst/>
              <a:gdLst/>
              <a:ahLst/>
              <a:cxnLst/>
              <a:rect l="l" t="t" r="r" b="b"/>
              <a:pathLst>
                <a:path w="1684044" h="1944062">
                  <a:moveTo>
                    <a:pt x="0" y="0"/>
                  </a:moveTo>
                  <a:lnTo>
                    <a:pt x="1684044" y="0"/>
                  </a:lnTo>
                  <a:lnTo>
                    <a:pt x="1684044" y="1944062"/>
                  </a:lnTo>
                  <a:lnTo>
                    <a:pt x="0" y="19440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20" name="Group 320"/>
          <p:cNvGrpSpPr/>
          <p:nvPr/>
        </p:nvGrpSpPr>
        <p:grpSpPr>
          <a:xfrm>
            <a:off x="1095978" y="5279906"/>
            <a:ext cx="2599017" cy="2599017"/>
            <a:chOff x="0" y="0"/>
            <a:chExt cx="3465355" cy="3465355"/>
          </a:xfrm>
        </p:grpSpPr>
        <p:grpSp>
          <p:nvGrpSpPr>
            <p:cNvPr id="321" name="Group 321"/>
            <p:cNvGrpSpPr/>
            <p:nvPr/>
          </p:nvGrpSpPr>
          <p:grpSpPr>
            <a:xfrm>
              <a:off x="504779" y="497152"/>
              <a:ext cx="2471052" cy="2471052"/>
              <a:chOff x="0" y="0"/>
              <a:chExt cx="812800" cy="812800"/>
            </a:xfrm>
          </p:grpSpPr>
          <p:sp>
            <p:nvSpPr>
              <p:cNvPr id="322" name="Freeform 3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EC558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3" name="TextBox 32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0507" tIns="30507" rIns="30507" bIns="30507" rtlCol="0" anchor="ctr"/>
              <a:lstStyle/>
              <a:p>
                <a:pPr algn="ctr">
                  <a:lnSpc>
                    <a:spcPts val="2430"/>
                  </a:lnSpc>
                </a:pPr>
                <a:endParaRPr/>
              </a:p>
            </p:txBody>
          </p:sp>
        </p:grpSp>
        <p:sp>
          <p:nvSpPr>
            <p:cNvPr id="324" name="Freeform 324"/>
            <p:cNvSpPr/>
            <p:nvPr/>
          </p:nvSpPr>
          <p:spPr>
            <a:xfrm>
              <a:off x="504779" y="497152"/>
              <a:ext cx="2471052" cy="2471052"/>
            </a:xfrm>
            <a:custGeom>
              <a:avLst/>
              <a:gdLst/>
              <a:ahLst/>
              <a:cxnLst/>
              <a:rect l="l" t="t" r="r" b="b"/>
              <a:pathLst>
                <a:path w="2471052" h="2471052">
                  <a:moveTo>
                    <a:pt x="0" y="0"/>
                  </a:moveTo>
                  <a:lnTo>
                    <a:pt x="2471051" y="0"/>
                  </a:lnTo>
                  <a:lnTo>
                    <a:pt x="2471051" y="2471052"/>
                  </a:lnTo>
                  <a:lnTo>
                    <a:pt x="0" y="24710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25" name="Freeform 325"/>
            <p:cNvSpPr/>
            <p:nvPr/>
          </p:nvSpPr>
          <p:spPr>
            <a:xfrm rot="-8545017">
              <a:off x="497152" y="497152"/>
              <a:ext cx="2471052" cy="2471052"/>
            </a:xfrm>
            <a:custGeom>
              <a:avLst/>
              <a:gdLst/>
              <a:ahLst/>
              <a:cxnLst/>
              <a:rect l="l" t="t" r="r" b="b"/>
              <a:pathLst>
                <a:path w="2471052" h="2471052">
                  <a:moveTo>
                    <a:pt x="0" y="0"/>
                  </a:moveTo>
                  <a:lnTo>
                    <a:pt x="2471052" y="0"/>
                  </a:lnTo>
                  <a:lnTo>
                    <a:pt x="2471052" y="2471052"/>
                  </a:lnTo>
                  <a:lnTo>
                    <a:pt x="0" y="24710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26" name="Group 326"/>
          <p:cNvGrpSpPr/>
          <p:nvPr/>
        </p:nvGrpSpPr>
        <p:grpSpPr>
          <a:xfrm>
            <a:off x="3694994" y="3391788"/>
            <a:ext cx="1864990" cy="1853289"/>
            <a:chOff x="0" y="0"/>
            <a:chExt cx="2486654" cy="2471052"/>
          </a:xfrm>
        </p:grpSpPr>
        <p:grpSp>
          <p:nvGrpSpPr>
            <p:cNvPr id="327" name="Group 327"/>
            <p:cNvGrpSpPr/>
            <p:nvPr/>
          </p:nvGrpSpPr>
          <p:grpSpPr>
            <a:xfrm>
              <a:off x="0" y="0"/>
              <a:ext cx="2471052" cy="2471052"/>
              <a:chOff x="0" y="0"/>
              <a:chExt cx="812800" cy="812800"/>
            </a:xfrm>
          </p:grpSpPr>
          <p:sp>
            <p:nvSpPr>
              <p:cNvPr id="328" name="Freeform 3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B31A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9" name="TextBox 32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0507" tIns="30507" rIns="30507" bIns="30507" rtlCol="0" anchor="ctr"/>
              <a:lstStyle/>
              <a:p>
                <a:pPr algn="ctr">
                  <a:lnSpc>
                    <a:spcPts val="2430"/>
                  </a:lnSpc>
                </a:pPr>
                <a:endParaRPr/>
              </a:p>
            </p:txBody>
          </p:sp>
        </p:grpSp>
        <p:sp>
          <p:nvSpPr>
            <p:cNvPr id="330" name="Freeform 330"/>
            <p:cNvSpPr/>
            <p:nvPr/>
          </p:nvSpPr>
          <p:spPr>
            <a:xfrm>
              <a:off x="0" y="0"/>
              <a:ext cx="2486654" cy="2437957"/>
            </a:xfrm>
            <a:custGeom>
              <a:avLst/>
              <a:gdLst/>
              <a:ahLst/>
              <a:cxnLst/>
              <a:rect l="l" t="t" r="r" b="b"/>
              <a:pathLst>
                <a:path w="2486654" h="2437957">
                  <a:moveTo>
                    <a:pt x="0" y="0"/>
                  </a:moveTo>
                  <a:lnTo>
                    <a:pt x="2486654" y="0"/>
                  </a:lnTo>
                  <a:lnTo>
                    <a:pt x="2486654" y="2437957"/>
                  </a:lnTo>
                  <a:lnTo>
                    <a:pt x="0" y="24379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31" name="Group 331"/>
          <p:cNvGrpSpPr/>
          <p:nvPr/>
        </p:nvGrpSpPr>
        <p:grpSpPr>
          <a:xfrm>
            <a:off x="3729910" y="5652770"/>
            <a:ext cx="1853289" cy="1853289"/>
            <a:chOff x="0" y="0"/>
            <a:chExt cx="2471052" cy="2471052"/>
          </a:xfrm>
        </p:grpSpPr>
        <p:grpSp>
          <p:nvGrpSpPr>
            <p:cNvPr id="332" name="Group 332"/>
            <p:cNvGrpSpPr/>
            <p:nvPr/>
          </p:nvGrpSpPr>
          <p:grpSpPr>
            <a:xfrm>
              <a:off x="0" y="0"/>
              <a:ext cx="2471052" cy="2471052"/>
              <a:chOff x="0" y="0"/>
              <a:chExt cx="812800" cy="812800"/>
            </a:xfrm>
          </p:grpSpPr>
          <p:sp>
            <p:nvSpPr>
              <p:cNvPr id="333" name="Freeform 3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4" name="TextBox 33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0507" tIns="30507" rIns="30507" bIns="30507" rtlCol="0" anchor="ctr"/>
              <a:lstStyle/>
              <a:p>
                <a:pPr algn="ctr">
                  <a:lnSpc>
                    <a:spcPts val="2430"/>
                  </a:lnSpc>
                </a:pPr>
                <a:endParaRPr/>
              </a:p>
            </p:txBody>
          </p:sp>
        </p:grpSp>
        <p:sp>
          <p:nvSpPr>
            <p:cNvPr id="335" name="Freeform 335"/>
            <p:cNvSpPr/>
            <p:nvPr/>
          </p:nvSpPr>
          <p:spPr>
            <a:xfrm>
              <a:off x="0" y="0"/>
              <a:ext cx="2471052" cy="2471052"/>
            </a:xfrm>
            <a:custGeom>
              <a:avLst/>
              <a:gdLst/>
              <a:ahLst/>
              <a:cxnLst/>
              <a:rect l="l" t="t" r="r" b="b"/>
              <a:pathLst>
                <a:path w="2471052" h="2471052">
                  <a:moveTo>
                    <a:pt x="0" y="0"/>
                  </a:moveTo>
                  <a:lnTo>
                    <a:pt x="2471052" y="0"/>
                  </a:lnTo>
                  <a:lnTo>
                    <a:pt x="2471052" y="2471052"/>
                  </a:lnTo>
                  <a:lnTo>
                    <a:pt x="0" y="24710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36" name="Group 336"/>
          <p:cNvGrpSpPr/>
          <p:nvPr/>
        </p:nvGrpSpPr>
        <p:grpSpPr>
          <a:xfrm>
            <a:off x="5985259" y="5613650"/>
            <a:ext cx="1853289" cy="1853289"/>
            <a:chOff x="0" y="0"/>
            <a:chExt cx="2471052" cy="2471052"/>
          </a:xfrm>
        </p:grpSpPr>
        <p:grpSp>
          <p:nvGrpSpPr>
            <p:cNvPr id="337" name="Group 337"/>
            <p:cNvGrpSpPr/>
            <p:nvPr/>
          </p:nvGrpSpPr>
          <p:grpSpPr>
            <a:xfrm>
              <a:off x="0" y="0"/>
              <a:ext cx="2471052" cy="2471052"/>
              <a:chOff x="0" y="0"/>
              <a:chExt cx="812800" cy="812800"/>
            </a:xfrm>
          </p:grpSpPr>
          <p:sp>
            <p:nvSpPr>
              <p:cNvPr id="338" name="Freeform 33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9" name="TextBox 33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0507" tIns="30507" rIns="30507" bIns="30507" rtlCol="0" anchor="ctr"/>
              <a:lstStyle/>
              <a:p>
                <a:pPr algn="ctr">
                  <a:lnSpc>
                    <a:spcPts val="2430"/>
                  </a:lnSpc>
                </a:pPr>
                <a:endParaRPr/>
              </a:p>
            </p:txBody>
          </p:sp>
        </p:grpSp>
        <p:sp>
          <p:nvSpPr>
            <p:cNvPr id="340" name="Freeform 340"/>
            <p:cNvSpPr/>
            <p:nvPr/>
          </p:nvSpPr>
          <p:spPr>
            <a:xfrm>
              <a:off x="0" y="0"/>
              <a:ext cx="2471052" cy="2471052"/>
            </a:xfrm>
            <a:custGeom>
              <a:avLst/>
              <a:gdLst/>
              <a:ahLst/>
              <a:cxnLst/>
              <a:rect l="l" t="t" r="r" b="b"/>
              <a:pathLst>
                <a:path w="2471052" h="2471052">
                  <a:moveTo>
                    <a:pt x="0" y="0"/>
                  </a:moveTo>
                  <a:lnTo>
                    <a:pt x="2471052" y="0"/>
                  </a:lnTo>
                  <a:lnTo>
                    <a:pt x="2471052" y="2471052"/>
                  </a:lnTo>
                  <a:lnTo>
                    <a:pt x="0" y="24710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41" name="Group 341"/>
          <p:cNvGrpSpPr/>
          <p:nvPr/>
        </p:nvGrpSpPr>
        <p:grpSpPr>
          <a:xfrm>
            <a:off x="8276723" y="3242596"/>
            <a:ext cx="1853289" cy="1853289"/>
            <a:chOff x="0" y="0"/>
            <a:chExt cx="2471052" cy="2471052"/>
          </a:xfrm>
        </p:grpSpPr>
        <p:grpSp>
          <p:nvGrpSpPr>
            <p:cNvPr id="342" name="Group 342"/>
            <p:cNvGrpSpPr/>
            <p:nvPr/>
          </p:nvGrpSpPr>
          <p:grpSpPr>
            <a:xfrm>
              <a:off x="0" y="0"/>
              <a:ext cx="2471052" cy="2471052"/>
              <a:chOff x="0" y="0"/>
              <a:chExt cx="812800" cy="812800"/>
            </a:xfrm>
          </p:grpSpPr>
          <p:sp>
            <p:nvSpPr>
              <p:cNvPr id="343" name="Freeform 34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EBD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4" name="TextBox 34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0507" tIns="30507" rIns="30507" bIns="30507" rtlCol="0" anchor="ctr"/>
              <a:lstStyle/>
              <a:p>
                <a:pPr algn="ctr">
                  <a:lnSpc>
                    <a:spcPts val="2430"/>
                  </a:lnSpc>
                </a:pPr>
                <a:endParaRPr/>
              </a:p>
            </p:txBody>
          </p:sp>
        </p:grpSp>
        <p:sp>
          <p:nvSpPr>
            <p:cNvPr id="345" name="Freeform 345"/>
            <p:cNvSpPr/>
            <p:nvPr/>
          </p:nvSpPr>
          <p:spPr>
            <a:xfrm>
              <a:off x="687917" y="41829"/>
              <a:ext cx="1095217" cy="2387394"/>
            </a:xfrm>
            <a:custGeom>
              <a:avLst/>
              <a:gdLst/>
              <a:ahLst/>
              <a:cxnLst/>
              <a:rect l="l" t="t" r="r" b="b"/>
              <a:pathLst>
                <a:path w="1095217" h="2387394">
                  <a:moveTo>
                    <a:pt x="0" y="0"/>
                  </a:moveTo>
                  <a:lnTo>
                    <a:pt x="1095217" y="0"/>
                  </a:lnTo>
                  <a:lnTo>
                    <a:pt x="1095217" y="2387394"/>
                  </a:lnTo>
                  <a:lnTo>
                    <a:pt x="0" y="23873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46" name="Group 346"/>
          <p:cNvGrpSpPr/>
          <p:nvPr/>
        </p:nvGrpSpPr>
        <p:grpSpPr>
          <a:xfrm>
            <a:off x="5985259" y="3242596"/>
            <a:ext cx="1853289" cy="1930061"/>
            <a:chOff x="0" y="0"/>
            <a:chExt cx="2471052" cy="2573414"/>
          </a:xfrm>
        </p:grpSpPr>
        <p:grpSp>
          <p:nvGrpSpPr>
            <p:cNvPr id="347" name="Group 347"/>
            <p:cNvGrpSpPr/>
            <p:nvPr/>
          </p:nvGrpSpPr>
          <p:grpSpPr>
            <a:xfrm>
              <a:off x="0" y="0"/>
              <a:ext cx="2471052" cy="2573414"/>
              <a:chOff x="0" y="0"/>
              <a:chExt cx="1365157" cy="1421708"/>
            </a:xfrm>
          </p:grpSpPr>
          <p:sp>
            <p:nvSpPr>
              <p:cNvPr id="348" name="Freeform 348"/>
              <p:cNvSpPr/>
              <p:nvPr/>
            </p:nvSpPr>
            <p:spPr>
              <a:xfrm>
                <a:off x="0" y="0"/>
                <a:ext cx="1365157" cy="1421708"/>
              </a:xfrm>
              <a:custGeom>
                <a:avLst/>
                <a:gdLst/>
                <a:ahLst/>
                <a:cxnLst/>
                <a:rect l="l" t="t" r="r" b="b"/>
                <a:pathLst>
                  <a:path w="1365157" h="1421708">
                    <a:moveTo>
                      <a:pt x="0" y="0"/>
                    </a:moveTo>
                    <a:lnTo>
                      <a:pt x="1365157" y="0"/>
                    </a:lnTo>
                    <a:lnTo>
                      <a:pt x="1365157" y="1421708"/>
                    </a:lnTo>
                    <a:lnTo>
                      <a:pt x="0" y="1421708"/>
                    </a:lnTo>
                    <a:close/>
                  </a:path>
                </a:pathLst>
              </a:custGeom>
              <a:solidFill>
                <a:srgbClr val="2C74B3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49" name="TextBox 349"/>
              <p:cNvSpPr txBox="1"/>
              <p:nvPr/>
            </p:nvSpPr>
            <p:spPr>
              <a:xfrm>
                <a:off x="0" y="-47625"/>
                <a:ext cx="1365157" cy="1469333"/>
              </a:xfrm>
              <a:prstGeom prst="rect">
                <a:avLst/>
              </a:prstGeom>
            </p:spPr>
            <p:txBody>
              <a:bodyPr lIns="18163" tIns="18163" rIns="18163" bIns="18163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50" name="Group 350"/>
            <p:cNvGrpSpPr/>
            <p:nvPr/>
          </p:nvGrpSpPr>
          <p:grpSpPr>
            <a:xfrm>
              <a:off x="1354859" y="946412"/>
              <a:ext cx="337982" cy="337982"/>
              <a:chOff x="0" y="0"/>
              <a:chExt cx="812800" cy="812800"/>
            </a:xfrm>
          </p:grpSpPr>
          <p:sp>
            <p:nvSpPr>
              <p:cNvPr id="351" name="Freeform 35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B394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2" name="TextBox 35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12974" tIns="12974" rIns="12974" bIns="12974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53" name="Group 353"/>
            <p:cNvGrpSpPr/>
            <p:nvPr/>
          </p:nvGrpSpPr>
          <p:grpSpPr>
            <a:xfrm>
              <a:off x="646059" y="577662"/>
              <a:ext cx="798726" cy="798726"/>
              <a:chOff x="0" y="0"/>
              <a:chExt cx="812800" cy="812800"/>
            </a:xfrm>
          </p:grpSpPr>
          <p:sp>
            <p:nvSpPr>
              <p:cNvPr id="354" name="Freeform 35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5" name="TextBox 35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18761" tIns="18761" rIns="18761" bIns="18761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56" name="Group 356"/>
            <p:cNvGrpSpPr/>
            <p:nvPr/>
          </p:nvGrpSpPr>
          <p:grpSpPr>
            <a:xfrm>
              <a:off x="1131405" y="977024"/>
              <a:ext cx="143268" cy="1596390"/>
              <a:chOff x="0" y="0"/>
              <a:chExt cx="76630" cy="853869"/>
            </a:xfrm>
          </p:grpSpPr>
          <p:sp>
            <p:nvSpPr>
              <p:cNvPr id="357" name="Freeform 357"/>
              <p:cNvSpPr/>
              <p:nvPr/>
            </p:nvSpPr>
            <p:spPr>
              <a:xfrm>
                <a:off x="0" y="0"/>
                <a:ext cx="76630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76630" h="853869">
                    <a:moveTo>
                      <a:pt x="0" y="0"/>
                    </a:moveTo>
                    <a:lnTo>
                      <a:pt x="76630" y="0"/>
                    </a:lnTo>
                    <a:lnTo>
                      <a:pt x="76630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8" name="TextBox 358"/>
              <p:cNvSpPr txBox="1"/>
              <p:nvPr/>
            </p:nvSpPr>
            <p:spPr>
              <a:xfrm>
                <a:off x="0" y="-47625"/>
                <a:ext cx="76630" cy="901494"/>
              </a:xfrm>
              <a:prstGeom prst="rect">
                <a:avLst/>
              </a:prstGeom>
            </p:spPr>
            <p:txBody>
              <a:bodyPr lIns="18761" tIns="18761" rIns="18761" bIns="18761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59" name="Group 359"/>
            <p:cNvGrpSpPr/>
            <p:nvPr/>
          </p:nvGrpSpPr>
          <p:grpSpPr>
            <a:xfrm>
              <a:off x="1222388" y="1144266"/>
              <a:ext cx="464243" cy="464243"/>
              <a:chOff x="0" y="0"/>
              <a:chExt cx="812800" cy="812800"/>
            </a:xfrm>
          </p:grpSpPr>
          <p:sp>
            <p:nvSpPr>
              <p:cNvPr id="360" name="Freeform 36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B405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1" name="TextBox 36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12974" tIns="12974" rIns="12974" bIns="12974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62" name="Group 362"/>
            <p:cNvGrpSpPr/>
            <p:nvPr/>
          </p:nvGrpSpPr>
          <p:grpSpPr>
            <a:xfrm>
              <a:off x="556442" y="1199619"/>
              <a:ext cx="536041" cy="536041"/>
              <a:chOff x="0" y="0"/>
              <a:chExt cx="812800" cy="812800"/>
            </a:xfrm>
          </p:grpSpPr>
          <p:sp>
            <p:nvSpPr>
              <p:cNvPr id="363" name="Freeform 36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4" name="TextBox 36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18761" tIns="18761" rIns="18761" bIns="18761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65" name="Group 365"/>
            <p:cNvGrpSpPr/>
            <p:nvPr/>
          </p:nvGrpSpPr>
          <p:grpSpPr>
            <a:xfrm>
              <a:off x="1508613" y="1018005"/>
              <a:ext cx="464243" cy="464243"/>
              <a:chOff x="0" y="0"/>
              <a:chExt cx="812800" cy="812800"/>
            </a:xfrm>
          </p:grpSpPr>
          <p:sp>
            <p:nvSpPr>
              <p:cNvPr id="366" name="Freeform 36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7" name="TextBox 36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12974" tIns="12974" rIns="12974" bIns="12974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68" name="Group 368"/>
            <p:cNvGrpSpPr/>
            <p:nvPr/>
          </p:nvGrpSpPr>
          <p:grpSpPr>
            <a:xfrm rot="2107347">
              <a:off x="1379993" y="762148"/>
              <a:ext cx="60453" cy="874942"/>
              <a:chOff x="0" y="0"/>
              <a:chExt cx="32335" cy="467984"/>
            </a:xfrm>
          </p:grpSpPr>
          <p:sp>
            <p:nvSpPr>
              <p:cNvPr id="369" name="Freeform 369"/>
              <p:cNvSpPr/>
              <p:nvPr/>
            </p:nvSpPr>
            <p:spPr>
              <a:xfrm>
                <a:off x="0" y="0"/>
                <a:ext cx="32335" cy="467984"/>
              </a:xfrm>
              <a:custGeom>
                <a:avLst/>
                <a:gdLst/>
                <a:ahLst/>
                <a:cxnLst/>
                <a:rect l="l" t="t" r="r" b="b"/>
                <a:pathLst>
                  <a:path w="32335" h="467984">
                    <a:moveTo>
                      <a:pt x="0" y="0"/>
                    </a:moveTo>
                    <a:lnTo>
                      <a:pt x="32335" y="0"/>
                    </a:lnTo>
                    <a:lnTo>
                      <a:pt x="32335" y="467984"/>
                    </a:lnTo>
                    <a:lnTo>
                      <a:pt x="0" y="467984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70" name="TextBox 370"/>
              <p:cNvSpPr txBox="1"/>
              <p:nvPr/>
            </p:nvSpPr>
            <p:spPr>
              <a:xfrm>
                <a:off x="0" y="-47625"/>
                <a:ext cx="32335" cy="515609"/>
              </a:xfrm>
              <a:prstGeom prst="rect">
                <a:avLst/>
              </a:prstGeom>
            </p:spPr>
            <p:txBody>
              <a:bodyPr lIns="18761" tIns="18761" rIns="18761" bIns="18761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71" name="Group 371"/>
            <p:cNvGrpSpPr/>
            <p:nvPr/>
          </p:nvGrpSpPr>
          <p:grpSpPr>
            <a:xfrm rot="-1991349">
              <a:off x="951897" y="1337023"/>
              <a:ext cx="45640" cy="764424"/>
              <a:chOff x="0" y="0"/>
              <a:chExt cx="24412" cy="408871"/>
            </a:xfrm>
          </p:grpSpPr>
          <p:sp>
            <p:nvSpPr>
              <p:cNvPr id="372" name="Freeform 372"/>
              <p:cNvSpPr/>
              <p:nvPr/>
            </p:nvSpPr>
            <p:spPr>
              <a:xfrm>
                <a:off x="0" y="0"/>
                <a:ext cx="24412" cy="408871"/>
              </a:xfrm>
              <a:custGeom>
                <a:avLst/>
                <a:gdLst/>
                <a:ahLst/>
                <a:cxnLst/>
                <a:rect l="l" t="t" r="r" b="b"/>
                <a:pathLst>
                  <a:path w="24412" h="408871">
                    <a:moveTo>
                      <a:pt x="0" y="0"/>
                    </a:moveTo>
                    <a:lnTo>
                      <a:pt x="24412" y="0"/>
                    </a:lnTo>
                    <a:lnTo>
                      <a:pt x="24412" y="408871"/>
                    </a:lnTo>
                    <a:lnTo>
                      <a:pt x="0" y="40887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73" name="TextBox 373"/>
              <p:cNvSpPr txBox="1"/>
              <p:nvPr/>
            </p:nvSpPr>
            <p:spPr>
              <a:xfrm>
                <a:off x="0" y="-47625"/>
                <a:ext cx="24412" cy="456496"/>
              </a:xfrm>
              <a:prstGeom prst="rect">
                <a:avLst/>
              </a:prstGeom>
            </p:spPr>
            <p:txBody>
              <a:bodyPr lIns="18761" tIns="18761" rIns="18761" bIns="18761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74" name="Group 374"/>
            <p:cNvGrpSpPr/>
            <p:nvPr/>
          </p:nvGrpSpPr>
          <p:grpSpPr>
            <a:xfrm rot="4531487">
              <a:off x="1557341" y="1007298"/>
              <a:ext cx="35070" cy="333538"/>
              <a:chOff x="0" y="0"/>
              <a:chExt cx="18758" cy="178401"/>
            </a:xfrm>
          </p:grpSpPr>
          <p:sp>
            <p:nvSpPr>
              <p:cNvPr id="375" name="Freeform 375"/>
              <p:cNvSpPr/>
              <p:nvPr/>
            </p:nvSpPr>
            <p:spPr>
              <a:xfrm>
                <a:off x="0" y="0"/>
                <a:ext cx="18758" cy="178401"/>
              </a:xfrm>
              <a:custGeom>
                <a:avLst/>
                <a:gdLst/>
                <a:ahLst/>
                <a:cxnLst/>
                <a:rect l="l" t="t" r="r" b="b"/>
                <a:pathLst>
                  <a:path w="18758" h="178401">
                    <a:moveTo>
                      <a:pt x="0" y="0"/>
                    </a:moveTo>
                    <a:lnTo>
                      <a:pt x="18758" y="0"/>
                    </a:lnTo>
                    <a:lnTo>
                      <a:pt x="18758" y="178401"/>
                    </a:lnTo>
                    <a:lnTo>
                      <a:pt x="0" y="17840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76" name="TextBox 376"/>
              <p:cNvSpPr txBox="1"/>
              <p:nvPr/>
            </p:nvSpPr>
            <p:spPr>
              <a:xfrm>
                <a:off x="0" y="-47625"/>
                <a:ext cx="18758" cy="226026"/>
              </a:xfrm>
              <a:prstGeom prst="rect">
                <a:avLst/>
              </a:prstGeom>
            </p:spPr>
            <p:txBody>
              <a:bodyPr lIns="18761" tIns="18761" rIns="18761" bIns="18761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77" name="Group 377"/>
            <p:cNvGrpSpPr/>
            <p:nvPr/>
          </p:nvGrpSpPr>
          <p:grpSpPr>
            <a:xfrm>
              <a:off x="1203039" y="977024"/>
              <a:ext cx="71634" cy="1596390"/>
              <a:chOff x="0" y="0"/>
              <a:chExt cx="38315" cy="853869"/>
            </a:xfrm>
          </p:grpSpPr>
          <p:sp>
            <p:nvSpPr>
              <p:cNvPr id="378" name="Freeform 378"/>
              <p:cNvSpPr/>
              <p:nvPr/>
            </p:nvSpPr>
            <p:spPr>
              <a:xfrm>
                <a:off x="0" y="0"/>
                <a:ext cx="38315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38315" h="853869">
                    <a:moveTo>
                      <a:pt x="0" y="0"/>
                    </a:moveTo>
                    <a:lnTo>
                      <a:pt x="38315" y="0"/>
                    </a:lnTo>
                    <a:lnTo>
                      <a:pt x="38315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621F0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79" name="TextBox 379"/>
              <p:cNvSpPr txBox="1"/>
              <p:nvPr/>
            </p:nvSpPr>
            <p:spPr>
              <a:xfrm>
                <a:off x="0" y="-47625"/>
                <a:ext cx="38315" cy="901494"/>
              </a:xfrm>
              <a:prstGeom prst="rect">
                <a:avLst/>
              </a:prstGeom>
            </p:spPr>
            <p:txBody>
              <a:bodyPr lIns="18761" tIns="18761" rIns="18761" bIns="18761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80" name="Group 380"/>
            <p:cNvGrpSpPr/>
            <p:nvPr/>
          </p:nvGrpSpPr>
          <p:grpSpPr>
            <a:xfrm rot="2107347">
              <a:off x="1436676" y="780087"/>
              <a:ext cx="16218" cy="817669"/>
              <a:chOff x="0" y="0"/>
              <a:chExt cx="8674" cy="437351"/>
            </a:xfrm>
          </p:grpSpPr>
          <p:sp>
            <p:nvSpPr>
              <p:cNvPr id="381" name="Freeform 381"/>
              <p:cNvSpPr/>
              <p:nvPr/>
            </p:nvSpPr>
            <p:spPr>
              <a:xfrm>
                <a:off x="0" y="0"/>
                <a:ext cx="8674" cy="437351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437351">
                    <a:moveTo>
                      <a:pt x="0" y="0"/>
                    </a:moveTo>
                    <a:lnTo>
                      <a:pt x="8674" y="0"/>
                    </a:lnTo>
                    <a:lnTo>
                      <a:pt x="8674" y="437351"/>
                    </a:lnTo>
                    <a:lnTo>
                      <a:pt x="0" y="437351"/>
                    </a:lnTo>
                    <a:close/>
                  </a:path>
                </a:pathLst>
              </a:custGeom>
              <a:solidFill>
                <a:srgbClr val="621F0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82" name="TextBox 382"/>
              <p:cNvSpPr txBox="1"/>
              <p:nvPr/>
            </p:nvSpPr>
            <p:spPr>
              <a:xfrm>
                <a:off x="0" y="-47625"/>
                <a:ext cx="8674" cy="484976"/>
              </a:xfrm>
              <a:prstGeom prst="rect">
                <a:avLst/>
              </a:prstGeom>
            </p:spPr>
            <p:txBody>
              <a:bodyPr lIns="18761" tIns="18761" rIns="18761" bIns="18761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83" name="Group 383"/>
            <p:cNvGrpSpPr/>
            <p:nvPr/>
          </p:nvGrpSpPr>
          <p:grpSpPr>
            <a:xfrm>
              <a:off x="486481" y="1376387"/>
              <a:ext cx="337982" cy="337982"/>
              <a:chOff x="0" y="0"/>
              <a:chExt cx="812800" cy="812800"/>
            </a:xfrm>
          </p:grpSpPr>
          <p:sp>
            <p:nvSpPr>
              <p:cNvPr id="384" name="Freeform 38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85" name="TextBox 38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12974" tIns="12974" rIns="12974" bIns="12974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86" name="Group 386"/>
            <p:cNvGrpSpPr/>
            <p:nvPr/>
          </p:nvGrpSpPr>
          <p:grpSpPr>
            <a:xfrm>
              <a:off x="1508613" y="240422"/>
              <a:ext cx="663824" cy="663824"/>
              <a:chOff x="0" y="0"/>
              <a:chExt cx="812800" cy="812800"/>
            </a:xfrm>
          </p:grpSpPr>
          <p:sp>
            <p:nvSpPr>
              <p:cNvPr id="387" name="Freeform 38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88" name="TextBox 38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12974" tIns="12974" rIns="12974" bIns="12974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89" name="Group 389"/>
            <p:cNvGrpSpPr/>
            <p:nvPr/>
          </p:nvGrpSpPr>
          <p:grpSpPr>
            <a:xfrm>
              <a:off x="534179" y="1063740"/>
              <a:ext cx="464243" cy="464243"/>
              <a:chOff x="0" y="0"/>
              <a:chExt cx="812800" cy="812800"/>
            </a:xfrm>
          </p:grpSpPr>
          <p:sp>
            <p:nvSpPr>
              <p:cNvPr id="390" name="Freeform 39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B606E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1" name="TextBox 39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12974" tIns="12974" rIns="12974" bIns="12974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92" name="Group 392"/>
            <p:cNvGrpSpPr/>
            <p:nvPr/>
          </p:nvGrpSpPr>
          <p:grpSpPr>
            <a:xfrm>
              <a:off x="1712302" y="1031685"/>
              <a:ext cx="528353" cy="528353"/>
              <a:chOff x="0" y="0"/>
              <a:chExt cx="812800" cy="812800"/>
            </a:xfrm>
          </p:grpSpPr>
          <p:sp>
            <p:nvSpPr>
              <p:cNvPr id="393" name="Freeform 39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4" name="TextBox 39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12974" tIns="12974" rIns="12974" bIns="12974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95" name="Group 395"/>
            <p:cNvGrpSpPr/>
            <p:nvPr/>
          </p:nvGrpSpPr>
          <p:grpSpPr>
            <a:xfrm>
              <a:off x="181816" y="1063740"/>
              <a:ext cx="464243" cy="464243"/>
              <a:chOff x="0" y="0"/>
              <a:chExt cx="812800" cy="812800"/>
            </a:xfrm>
          </p:grpSpPr>
          <p:sp>
            <p:nvSpPr>
              <p:cNvPr id="396" name="Freeform 39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7" name="TextBox 39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12974" tIns="12974" rIns="12974" bIns="12974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98" name="Group 398"/>
            <p:cNvGrpSpPr/>
            <p:nvPr/>
          </p:nvGrpSpPr>
          <p:grpSpPr>
            <a:xfrm>
              <a:off x="534179" y="801364"/>
              <a:ext cx="524752" cy="524752"/>
              <a:chOff x="0" y="0"/>
              <a:chExt cx="812800" cy="812800"/>
            </a:xfrm>
          </p:grpSpPr>
          <p:sp>
            <p:nvSpPr>
              <p:cNvPr id="399" name="Freeform 39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0" name="TextBox 40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12974" tIns="12974" rIns="12974" bIns="12974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01" name="Group 401"/>
            <p:cNvGrpSpPr/>
            <p:nvPr/>
          </p:nvGrpSpPr>
          <p:grpSpPr>
            <a:xfrm>
              <a:off x="538623" y="352218"/>
              <a:ext cx="464243" cy="464243"/>
              <a:chOff x="0" y="0"/>
              <a:chExt cx="812800" cy="812800"/>
            </a:xfrm>
          </p:grpSpPr>
          <p:sp>
            <p:nvSpPr>
              <p:cNvPr id="402" name="Freeform 40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3" name="TextBox 40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12974" tIns="12974" rIns="12974" bIns="12974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04" name="Group 404"/>
            <p:cNvGrpSpPr/>
            <p:nvPr/>
          </p:nvGrpSpPr>
          <p:grpSpPr>
            <a:xfrm>
              <a:off x="142681" y="501842"/>
              <a:ext cx="635529" cy="635529"/>
              <a:chOff x="0" y="0"/>
              <a:chExt cx="812800" cy="812800"/>
            </a:xfrm>
          </p:grpSpPr>
          <p:sp>
            <p:nvSpPr>
              <p:cNvPr id="405" name="Freeform 40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6" name="TextBox 40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12974" tIns="12974" rIns="12974" bIns="12974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07" name="Group 407"/>
            <p:cNvGrpSpPr/>
            <p:nvPr/>
          </p:nvGrpSpPr>
          <p:grpSpPr>
            <a:xfrm>
              <a:off x="1454509" y="557230"/>
              <a:ext cx="524752" cy="524752"/>
              <a:chOff x="0" y="0"/>
              <a:chExt cx="812800" cy="812800"/>
            </a:xfrm>
          </p:grpSpPr>
          <p:sp>
            <p:nvSpPr>
              <p:cNvPr id="408" name="Freeform 40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B405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9" name="TextBox 40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12974" tIns="12974" rIns="12974" bIns="12974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10" name="Group 410"/>
            <p:cNvGrpSpPr/>
            <p:nvPr/>
          </p:nvGrpSpPr>
          <p:grpSpPr>
            <a:xfrm>
              <a:off x="1092483" y="399916"/>
              <a:ext cx="663824" cy="663824"/>
              <a:chOff x="0" y="0"/>
              <a:chExt cx="812800" cy="812800"/>
            </a:xfrm>
          </p:grpSpPr>
          <p:sp>
            <p:nvSpPr>
              <p:cNvPr id="411" name="Freeform 4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2" name="TextBox 41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12974" tIns="12974" rIns="12974" bIns="12974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13" name="Group 413"/>
            <p:cNvGrpSpPr/>
            <p:nvPr/>
          </p:nvGrpSpPr>
          <p:grpSpPr>
            <a:xfrm>
              <a:off x="830107" y="554085"/>
              <a:ext cx="524752" cy="524752"/>
              <a:chOff x="0" y="0"/>
              <a:chExt cx="812800" cy="812800"/>
            </a:xfrm>
          </p:grpSpPr>
          <p:sp>
            <p:nvSpPr>
              <p:cNvPr id="414" name="Freeform 4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5" name="TextBox 4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12974" tIns="12974" rIns="12974" bIns="12974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16" name="Group 416"/>
            <p:cNvGrpSpPr/>
            <p:nvPr/>
          </p:nvGrpSpPr>
          <p:grpSpPr>
            <a:xfrm>
              <a:off x="830107" y="182984"/>
              <a:ext cx="526937" cy="526937"/>
              <a:chOff x="0" y="0"/>
              <a:chExt cx="812800" cy="812800"/>
            </a:xfrm>
          </p:grpSpPr>
          <p:sp>
            <p:nvSpPr>
              <p:cNvPr id="417" name="Freeform 4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18" name="TextBox 41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12974" tIns="12974" rIns="12974" bIns="12974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19" name="Group 419"/>
            <p:cNvGrpSpPr/>
            <p:nvPr/>
          </p:nvGrpSpPr>
          <p:grpSpPr>
            <a:xfrm>
              <a:off x="1222388" y="120097"/>
              <a:ext cx="464243" cy="464243"/>
              <a:chOff x="0" y="0"/>
              <a:chExt cx="812800" cy="812800"/>
            </a:xfrm>
          </p:grpSpPr>
          <p:sp>
            <p:nvSpPr>
              <p:cNvPr id="420" name="Freeform 4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1" name="TextBox 4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12974" tIns="12974" rIns="12974" bIns="12974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22" name="Group 422"/>
            <p:cNvGrpSpPr/>
            <p:nvPr/>
          </p:nvGrpSpPr>
          <p:grpSpPr>
            <a:xfrm>
              <a:off x="1692841" y="532096"/>
              <a:ext cx="635529" cy="635529"/>
              <a:chOff x="0" y="0"/>
              <a:chExt cx="812800" cy="812800"/>
            </a:xfrm>
          </p:grpSpPr>
          <p:sp>
            <p:nvSpPr>
              <p:cNvPr id="423" name="Freeform 4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4" name="TextBox 42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12974" tIns="12974" rIns="12974" bIns="12974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25" name="Group 425"/>
            <p:cNvGrpSpPr/>
            <p:nvPr/>
          </p:nvGrpSpPr>
          <p:grpSpPr>
            <a:xfrm>
              <a:off x="1508613" y="1326116"/>
              <a:ext cx="337982" cy="337982"/>
              <a:chOff x="0" y="0"/>
              <a:chExt cx="812800" cy="812800"/>
            </a:xfrm>
          </p:grpSpPr>
          <p:sp>
            <p:nvSpPr>
              <p:cNvPr id="426" name="Freeform 4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7" name="TextBox 42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12974" tIns="12974" rIns="12974" bIns="12974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428" name="Group 428"/>
          <p:cNvGrpSpPr/>
          <p:nvPr/>
        </p:nvGrpSpPr>
        <p:grpSpPr>
          <a:xfrm>
            <a:off x="10796037" y="3277650"/>
            <a:ext cx="1853289" cy="1853289"/>
            <a:chOff x="0" y="0"/>
            <a:chExt cx="2471052" cy="2471052"/>
          </a:xfrm>
        </p:grpSpPr>
        <p:grpSp>
          <p:nvGrpSpPr>
            <p:cNvPr id="429" name="Group 429"/>
            <p:cNvGrpSpPr/>
            <p:nvPr/>
          </p:nvGrpSpPr>
          <p:grpSpPr>
            <a:xfrm>
              <a:off x="0" y="0"/>
              <a:ext cx="2471052" cy="2471052"/>
              <a:chOff x="0" y="0"/>
              <a:chExt cx="812800" cy="812800"/>
            </a:xfrm>
          </p:grpSpPr>
          <p:sp>
            <p:nvSpPr>
              <p:cNvPr id="430" name="Freeform 4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49F5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1" name="TextBox 43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44102" tIns="44102" rIns="44102" bIns="44102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432" name="Group 432"/>
            <p:cNvGrpSpPr/>
            <p:nvPr/>
          </p:nvGrpSpPr>
          <p:grpSpPr>
            <a:xfrm>
              <a:off x="497127" y="122223"/>
              <a:ext cx="1342015" cy="1342015"/>
              <a:chOff x="0" y="0"/>
              <a:chExt cx="812800" cy="812800"/>
            </a:xfrm>
          </p:grpSpPr>
          <p:sp>
            <p:nvSpPr>
              <p:cNvPr id="433" name="Freeform 4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2912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4" name="TextBox 43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16568" tIns="16568" rIns="16568" bIns="16568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35" name="Group 435"/>
            <p:cNvGrpSpPr/>
            <p:nvPr/>
          </p:nvGrpSpPr>
          <p:grpSpPr>
            <a:xfrm>
              <a:off x="1168134" y="1061228"/>
              <a:ext cx="126524" cy="1409823"/>
              <a:chOff x="0" y="0"/>
              <a:chExt cx="76630" cy="853869"/>
            </a:xfrm>
          </p:grpSpPr>
          <p:sp>
            <p:nvSpPr>
              <p:cNvPr id="436" name="Freeform 436"/>
              <p:cNvSpPr/>
              <p:nvPr/>
            </p:nvSpPr>
            <p:spPr>
              <a:xfrm>
                <a:off x="0" y="0"/>
                <a:ext cx="76630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76630" h="853869">
                    <a:moveTo>
                      <a:pt x="0" y="0"/>
                    </a:moveTo>
                    <a:lnTo>
                      <a:pt x="76630" y="0"/>
                    </a:lnTo>
                    <a:lnTo>
                      <a:pt x="76630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7" name="TextBox 437"/>
              <p:cNvSpPr txBox="1"/>
              <p:nvPr/>
            </p:nvSpPr>
            <p:spPr>
              <a:xfrm>
                <a:off x="0" y="-47625"/>
                <a:ext cx="76630" cy="901494"/>
              </a:xfrm>
              <a:prstGeom prst="rect">
                <a:avLst/>
              </a:prstGeom>
            </p:spPr>
            <p:txBody>
              <a:bodyPr lIns="16568" tIns="16568" rIns="16568" bIns="16568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38" name="Group 438"/>
            <p:cNvGrpSpPr/>
            <p:nvPr/>
          </p:nvGrpSpPr>
          <p:grpSpPr>
            <a:xfrm>
              <a:off x="1170256" y="466796"/>
              <a:ext cx="535996" cy="535996"/>
              <a:chOff x="0" y="0"/>
              <a:chExt cx="812800" cy="812800"/>
            </a:xfrm>
          </p:grpSpPr>
          <p:sp>
            <p:nvSpPr>
              <p:cNvPr id="439" name="Freeform 43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6A63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0" name="TextBox 44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16568" tIns="16568" rIns="16568" bIns="16568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41" name="Group 441"/>
            <p:cNvGrpSpPr/>
            <p:nvPr/>
          </p:nvGrpSpPr>
          <p:grpSpPr>
            <a:xfrm>
              <a:off x="634150" y="583669"/>
              <a:ext cx="733470" cy="733470"/>
              <a:chOff x="0" y="0"/>
              <a:chExt cx="812800" cy="812800"/>
            </a:xfrm>
          </p:grpSpPr>
          <p:sp>
            <p:nvSpPr>
              <p:cNvPr id="442" name="Freeform 44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B13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3" name="TextBox 44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16568" tIns="16568" rIns="16568" bIns="16568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44" name="Group 444"/>
            <p:cNvGrpSpPr/>
            <p:nvPr/>
          </p:nvGrpSpPr>
          <p:grpSpPr>
            <a:xfrm>
              <a:off x="1329113" y="734794"/>
              <a:ext cx="854373" cy="854373"/>
              <a:chOff x="0" y="0"/>
              <a:chExt cx="812800" cy="812800"/>
            </a:xfrm>
          </p:grpSpPr>
          <p:sp>
            <p:nvSpPr>
              <p:cNvPr id="445" name="Freeform 44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B13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6" name="TextBox 44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16568" tIns="16568" rIns="16568" bIns="16568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47" name="Group 447"/>
            <p:cNvGrpSpPr/>
            <p:nvPr/>
          </p:nvGrpSpPr>
          <p:grpSpPr>
            <a:xfrm>
              <a:off x="287565" y="906073"/>
              <a:ext cx="854373" cy="854373"/>
              <a:chOff x="0" y="0"/>
              <a:chExt cx="812800" cy="812800"/>
            </a:xfrm>
          </p:grpSpPr>
          <p:sp>
            <p:nvSpPr>
              <p:cNvPr id="448" name="Freeform 44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6A63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49" name="TextBox 44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16568" tIns="16568" rIns="16568" bIns="16568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50" name="Group 450"/>
            <p:cNvGrpSpPr/>
            <p:nvPr/>
          </p:nvGrpSpPr>
          <p:grpSpPr>
            <a:xfrm rot="2107347">
              <a:off x="1387670" y="871464"/>
              <a:ext cx="53388" cy="772689"/>
              <a:chOff x="0" y="0"/>
              <a:chExt cx="32335" cy="467984"/>
            </a:xfrm>
          </p:grpSpPr>
          <p:sp>
            <p:nvSpPr>
              <p:cNvPr id="451" name="Freeform 451"/>
              <p:cNvSpPr/>
              <p:nvPr/>
            </p:nvSpPr>
            <p:spPr>
              <a:xfrm>
                <a:off x="0" y="0"/>
                <a:ext cx="32335" cy="467984"/>
              </a:xfrm>
              <a:custGeom>
                <a:avLst/>
                <a:gdLst/>
                <a:ahLst/>
                <a:cxnLst/>
                <a:rect l="l" t="t" r="r" b="b"/>
                <a:pathLst>
                  <a:path w="32335" h="467984">
                    <a:moveTo>
                      <a:pt x="0" y="0"/>
                    </a:moveTo>
                    <a:lnTo>
                      <a:pt x="32335" y="0"/>
                    </a:lnTo>
                    <a:lnTo>
                      <a:pt x="32335" y="467984"/>
                    </a:lnTo>
                    <a:lnTo>
                      <a:pt x="0" y="467984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52" name="TextBox 452"/>
              <p:cNvSpPr txBox="1"/>
              <p:nvPr/>
            </p:nvSpPr>
            <p:spPr>
              <a:xfrm>
                <a:off x="0" y="-47625"/>
                <a:ext cx="32335" cy="515609"/>
              </a:xfrm>
              <a:prstGeom prst="rect">
                <a:avLst/>
              </a:prstGeom>
            </p:spPr>
            <p:txBody>
              <a:bodyPr lIns="16568" tIns="16568" rIns="16568" bIns="16568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53" name="Group 453"/>
            <p:cNvGrpSpPr/>
            <p:nvPr/>
          </p:nvGrpSpPr>
          <p:grpSpPr>
            <a:xfrm rot="-1991349">
              <a:off x="1009604" y="1379155"/>
              <a:ext cx="40306" cy="675088"/>
              <a:chOff x="0" y="0"/>
              <a:chExt cx="24412" cy="408871"/>
            </a:xfrm>
          </p:grpSpPr>
          <p:sp>
            <p:nvSpPr>
              <p:cNvPr id="454" name="Freeform 454"/>
              <p:cNvSpPr/>
              <p:nvPr/>
            </p:nvSpPr>
            <p:spPr>
              <a:xfrm>
                <a:off x="0" y="0"/>
                <a:ext cx="24412" cy="408871"/>
              </a:xfrm>
              <a:custGeom>
                <a:avLst/>
                <a:gdLst/>
                <a:ahLst/>
                <a:cxnLst/>
                <a:rect l="l" t="t" r="r" b="b"/>
                <a:pathLst>
                  <a:path w="24412" h="408871">
                    <a:moveTo>
                      <a:pt x="0" y="0"/>
                    </a:moveTo>
                    <a:lnTo>
                      <a:pt x="24412" y="0"/>
                    </a:lnTo>
                    <a:lnTo>
                      <a:pt x="24412" y="408871"/>
                    </a:lnTo>
                    <a:lnTo>
                      <a:pt x="0" y="40887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55" name="TextBox 455"/>
              <p:cNvSpPr txBox="1"/>
              <p:nvPr/>
            </p:nvSpPr>
            <p:spPr>
              <a:xfrm>
                <a:off x="0" y="-47625"/>
                <a:ext cx="24412" cy="456496"/>
              </a:xfrm>
              <a:prstGeom prst="rect">
                <a:avLst/>
              </a:prstGeom>
            </p:spPr>
            <p:txBody>
              <a:bodyPr lIns="16568" tIns="16568" rIns="16568" bIns="16568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56" name="Group 456"/>
            <p:cNvGrpSpPr/>
            <p:nvPr/>
          </p:nvGrpSpPr>
          <p:grpSpPr>
            <a:xfrm rot="4531487">
              <a:off x="1544291" y="1087964"/>
              <a:ext cx="30972" cy="294558"/>
              <a:chOff x="0" y="0"/>
              <a:chExt cx="18758" cy="178401"/>
            </a:xfrm>
          </p:grpSpPr>
          <p:sp>
            <p:nvSpPr>
              <p:cNvPr id="457" name="Freeform 457"/>
              <p:cNvSpPr/>
              <p:nvPr/>
            </p:nvSpPr>
            <p:spPr>
              <a:xfrm>
                <a:off x="0" y="0"/>
                <a:ext cx="18758" cy="178401"/>
              </a:xfrm>
              <a:custGeom>
                <a:avLst/>
                <a:gdLst/>
                <a:ahLst/>
                <a:cxnLst/>
                <a:rect l="l" t="t" r="r" b="b"/>
                <a:pathLst>
                  <a:path w="18758" h="178401">
                    <a:moveTo>
                      <a:pt x="0" y="0"/>
                    </a:moveTo>
                    <a:lnTo>
                      <a:pt x="18758" y="0"/>
                    </a:lnTo>
                    <a:lnTo>
                      <a:pt x="18758" y="178401"/>
                    </a:lnTo>
                    <a:lnTo>
                      <a:pt x="0" y="17840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58" name="TextBox 458"/>
              <p:cNvSpPr txBox="1"/>
              <p:nvPr/>
            </p:nvSpPr>
            <p:spPr>
              <a:xfrm>
                <a:off x="0" y="-47625"/>
                <a:ext cx="18758" cy="226026"/>
              </a:xfrm>
              <a:prstGeom prst="rect">
                <a:avLst/>
              </a:prstGeom>
            </p:spPr>
            <p:txBody>
              <a:bodyPr lIns="16568" tIns="16568" rIns="16568" bIns="16568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459" name="Group 459"/>
          <p:cNvGrpSpPr/>
          <p:nvPr/>
        </p:nvGrpSpPr>
        <p:grpSpPr>
          <a:xfrm>
            <a:off x="13016470" y="3281616"/>
            <a:ext cx="1854212" cy="1853289"/>
            <a:chOff x="0" y="0"/>
            <a:chExt cx="2472283" cy="2471052"/>
          </a:xfrm>
        </p:grpSpPr>
        <p:grpSp>
          <p:nvGrpSpPr>
            <p:cNvPr id="460" name="Group 460"/>
            <p:cNvGrpSpPr/>
            <p:nvPr/>
          </p:nvGrpSpPr>
          <p:grpSpPr>
            <a:xfrm>
              <a:off x="0" y="0"/>
              <a:ext cx="2471052" cy="2471052"/>
              <a:chOff x="0" y="0"/>
              <a:chExt cx="812800" cy="812800"/>
            </a:xfrm>
          </p:grpSpPr>
          <p:sp>
            <p:nvSpPr>
              <p:cNvPr id="461" name="Freeform 46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62" name="TextBox 46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46739" tIns="46739" rIns="46739" bIns="46739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463" name="Freeform 463"/>
            <p:cNvSpPr/>
            <p:nvPr/>
          </p:nvSpPr>
          <p:spPr>
            <a:xfrm>
              <a:off x="0" y="843246"/>
              <a:ext cx="2471052" cy="784559"/>
            </a:xfrm>
            <a:custGeom>
              <a:avLst/>
              <a:gdLst/>
              <a:ahLst/>
              <a:cxnLst/>
              <a:rect l="l" t="t" r="r" b="b"/>
              <a:pathLst>
                <a:path w="2471052" h="784559">
                  <a:moveTo>
                    <a:pt x="0" y="0"/>
                  </a:moveTo>
                  <a:lnTo>
                    <a:pt x="2471052" y="0"/>
                  </a:lnTo>
                  <a:lnTo>
                    <a:pt x="2471052" y="784559"/>
                  </a:lnTo>
                  <a:lnTo>
                    <a:pt x="0" y="7845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464" name="Freeform 464"/>
            <p:cNvSpPr/>
            <p:nvPr/>
          </p:nvSpPr>
          <p:spPr>
            <a:xfrm>
              <a:off x="1231" y="1686493"/>
              <a:ext cx="2471052" cy="784559"/>
            </a:xfrm>
            <a:custGeom>
              <a:avLst/>
              <a:gdLst/>
              <a:ahLst/>
              <a:cxnLst/>
              <a:rect l="l" t="t" r="r" b="b"/>
              <a:pathLst>
                <a:path w="2471052" h="784559">
                  <a:moveTo>
                    <a:pt x="0" y="0"/>
                  </a:moveTo>
                  <a:lnTo>
                    <a:pt x="2471052" y="0"/>
                  </a:lnTo>
                  <a:lnTo>
                    <a:pt x="2471052" y="784559"/>
                  </a:lnTo>
                  <a:lnTo>
                    <a:pt x="0" y="7845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465" name="Freeform 465"/>
            <p:cNvSpPr/>
            <p:nvPr/>
          </p:nvSpPr>
          <p:spPr>
            <a:xfrm>
              <a:off x="1231" y="0"/>
              <a:ext cx="2471052" cy="784559"/>
            </a:xfrm>
            <a:custGeom>
              <a:avLst/>
              <a:gdLst/>
              <a:ahLst/>
              <a:cxnLst/>
              <a:rect l="l" t="t" r="r" b="b"/>
              <a:pathLst>
                <a:path w="2471052" h="784559">
                  <a:moveTo>
                    <a:pt x="0" y="0"/>
                  </a:moveTo>
                  <a:lnTo>
                    <a:pt x="2471052" y="0"/>
                  </a:lnTo>
                  <a:lnTo>
                    <a:pt x="2471052" y="784559"/>
                  </a:lnTo>
                  <a:lnTo>
                    <a:pt x="0" y="7845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66" name="Group 466"/>
          <p:cNvGrpSpPr/>
          <p:nvPr/>
        </p:nvGrpSpPr>
        <p:grpSpPr>
          <a:xfrm>
            <a:off x="15306734" y="3242596"/>
            <a:ext cx="1885288" cy="1892309"/>
            <a:chOff x="0" y="0"/>
            <a:chExt cx="2513717" cy="2523079"/>
          </a:xfrm>
        </p:grpSpPr>
        <p:grpSp>
          <p:nvGrpSpPr>
            <p:cNvPr id="467" name="Group 467"/>
            <p:cNvGrpSpPr/>
            <p:nvPr/>
          </p:nvGrpSpPr>
          <p:grpSpPr>
            <a:xfrm>
              <a:off x="0" y="0"/>
              <a:ext cx="2513717" cy="2523079"/>
              <a:chOff x="0" y="0"/>
              <a:chExt cx="1310734" cy="1315616"/>
            </a:xfrm>
          </p:grpSpPr>
          <p:sp>
            <p:nvSpPr>
              <p:cNvPr id="468" name="Freeform 468"/>
              <p:cNvSpPr/>
              <p:nvPr/>
            </p:nvSpPr>
            <p:spPr>
              <a:xfrm>
                <a:off x="0" y="0"/>
                <a:ext cx="1310734" cy="1315616"/>
              </a:xfrm>
              <a:custGeom>
                <a:avLst/>
                <a:gdLst/>
                <a:ahLst/>
                <a:cxnLst/>
                <a:rect l="l" t="t" r="r" b="b"/>
                <a:pathLst>
                  <a:path w="1310734" h="1315616">
                    <a:moveTo>
                      <a:pt x="0" y="0"/>
                    </a:moveTo>
                    <a:lnTo>
                      <a:pt x="1310734" y="0"/>
                    </a:lnTo>
                    <a:lnTo>
                      <a:pt x="1310734" y="1315616"/>
                    </a:lnTo>
                    <a:lnTo>
                      <a:pt x="0" y="1315616"/>
                    </a:lnTo>
                    <a:close/>
                  </a:path>
                </a:pathLst>
              </a:custGeom>
              <a:solidFill>
                <a:srgbClr val="D4202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69" name="TextBox 469"/>
              <p:cNvSpPr txBox="1"/>
              <p:nvPr/>
            </p:nvSpPr>
            <p:spPr>
              <a:xfrm>
                <a:off x="0" y="-47625"/>
                <a:ext cx="1310734" cy="1363241"/>
              </a:xfrm>
              <a:prstGeom prst="rect">
                <a:avLst/>
              </a:prstGeom>
            </p:spPr>
            <p:txBody>
              <a:bodyPr lIns="25562" tIns="25562" rIns="25562" bIns="25562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470" name="Freeform 470"/>
            <p:cNvSpPr/>
            <p:nvPr/>
          </p:nvSpPr>
          <p:spPr>
            <a:xfrm>
              <a:off x="176600" y="121707"/>
              <a:ext cx="2199822" cy="2244716"/>
            </a:xfrm>
            <a:custGeom>
              <a:avLst/>
              <a:gdLst/>
              <a:ahLst/>
              <a:cxnLst/>
              <a:rect l="l" t="t" r="r" b="b"/>
              <a:pathLst>
                <a:path w="2199822" h="2244716">
                  <a:moveTo>
                    <a:pt x="0" y="0"/>
                  </a:moveTo>
                  <a:lnTo>
                    <a:pt x="2199822" y="0"/>
                  </a:lnTo>
                  <a:lnTo>
                    <a:pt x="2199822" y="2244716"/>
                  </a:lnTo>
                  <a:lnTo>
                    <a:pt x="0" y="22447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471" name="Freeform 471"/>
            <p:cNvSpPr/>
            <p:nvPr/>
          </p:nvSpPr>
          <p:spPr>
            <a:xfrm rot="288810">
              <a:off x="295728" y="271865"/>
              <a:ext cx="1961565" cy="1944402"/>
            </a:xfrm>
            <a:custGeom>
              <a:avLst/>
              <a:gdLst/>
              <a:ahLst/>
              <a:cxnLst/>
              <a:rect l="l" t="t" r="r" b="b"/>
              <a:pathLst>
                <a:path w="1961565" h="1944402">
                  <a:moveTo>
                    <a:pt x="0" y="0"/>
                  </a:moveTo>
                  <a:lnTo>
                    <a:pt x="1961566" y="0"/>
                  </a:lnTo>
                  <a:lnTo>
                    <a:pt x="1961566" y="1944401"/>
                  </a:lnTo>
                  <a:lnTo>
                    <a:pt x="0" y="19444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72" name="Group 472"/>
          <p:cNvGrpSpPr/>
          <p:nvPr/>
        </p:nvGrpSpPr>
        <p:grpSpPr>
          <a:xfrm>
            <a:off x="7884629" y="5279906"/>
            <a:ext cx="2733473" cy="2777406"/>
            <a:chOff x="0" y="0"/>
            <a:chExt cx="3644631" cy="3703209"/>
          </a:xfrm>
        </p:grpSpPr>
        <p:grpSp>
          <p:nvGrpSpPr>
            <p:cNvPr id="473" name="Group 473"/>
            <p:cNvGrpSpPr/>
            <p:nvPr/>
          </p:nvGrpSpPr>
          <p:grpSpPr>
            <a:xfrm>
              <a:off x="586789" y="418979"/>
              <a:ext cx="2513717" cy="2523079"/>
              <a:chOff x="0" y="0"/>
              <a:chExt cx="1310734" cy="1315616"/>
            </a:xfrm>
          </p:grpSpPr>
          <p:sp>
            <p:nvSpPr>
              <p:cNvPr id="474" name="Freeform 474"/>
              <p:cNvSpPr/>
              <p:nvPr/>
            </p:nvSpPr>
            <p:spPr>
              <a:xfrm>
                <a:off x="0" y="0"/>
                <a:ext cx="1310734" cy="1315616"/>
              </a:xfrm>
              <a:custGeom>
                <a:avLst/>
                <a:gdLst/>
                <a:ahLst/>
                <a:cxnLst/>
                <a:rect l="l" t="t" r="r" b="b"/>
                <a:pathLst>
                  <a:path w="1310734" h="1315616">
                    <a:moveTo>
                      <a:pt x="0" y="0"/>
                    </a:moveTo>
                    <a:lnTo>
                      <a:pt x="1310734" y="0"/>
                    </a:lnTo>
                    <a:lnTo>
                      <a:pt x="1310734" y="1315616"/>
                    </a:lnTo>
                    <a:lnTo>
                      <a:pt x="0" y="1315616"/>
                    </a:lnTo>
                    <a:close/>
                  </a:path>
                </a:pathLst>
              </a:custGeom>
              <a:solidFill>
                <a:srgbClr val="D4202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75" name="TextBox 475"/>
              <p:cNvSpPr txBox="1"/>
              <p:nvPr/>
            </p:nvSpPr>
            <p:spPr>
              <a:xfrm>
                <a:off x="0" y="-47625"/>
                <a:ext cx="1310734" cy="1363241"/>
              </a:xfrm>
              <a:prstGeom prst="rect">
                <a:avLst/>
              </a:prstGeom>
            </p:spPr>
            <p:txBody>
              <a:bodyPr lIns="25562" tIns="25562" rIns="25562" bIns="25562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476" name="Freeform 476"/>
            <p:cNvSpPr/>
            <p:nvPr/>
          </p:nvSpPr>
          <p:spPr>
            <a:xfrm>
              <a:off x="0" y="0"/>
              <a:ext cx="3644631" cy="3703209"/>
            </a:xfrm>
            <a:custGeom>
              <a:avLst/>
              <a:gdLst/>
              <a:ahLst/>
              <a:cxnLst/>
              <a:rect l="l" t="t" r="r" b="b"/>
              <a:pathLst>
                <a:path w="3644631" h="3703209">
                  <a:moveTo>
                    <a:pt x="0" y="0"/>
                  </a:moveTo>
                  <a:lnTo>
                    <a:pt x="3644631" y="0"/>
                  </a:lnTo>
                  <a:lnTo>
                    <a:pt x="3644631" y="3703209"/>
                  </a:lnTo>
                  <a:lnTo>
                    <a:pt x="0" y="3703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/>
              <a:stretch>
                <a:fillRect r="-1607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77" name="Group 477"/>
          <p:cNvGrpSpPr/>
          <p:nvPr/>
        </p:nvGrpSpPr>
        <p:grpSpPr>
          <a:xfrm>
            <a:off x="10722720" y="5722454"/>
            <a:ext cx="1999923" cy="1892309"/>
            <a:chOff x="0" y="0"/>
            <a:chExt cx="2666564" cy="2523079"/>
          </a:xfrm>
        </p:grpSpPr>
        <p:grpSp>
          <p:nvGrpSpPr>
            <p:cNvPr id="478" name="Group 478"/>
            <p:cNvGrpSpPr/>
            <p:nvPr/>
          </p:nvGrpSpPr>
          <p:grpSpPr>
            <a:xfrm>
              <a:off x="42665" y="0"/>
              <a:ext cx="2513717" cy="2523079"/>
              <a:chOff x="0" y="0"/>
              <a:chExt cx="1310734" cy="1315616"/>
            </a:xfrm>
          </p:grpSpPr>
          <p:sp>
            <p:nvSpPr>
              <p:cNvPr id="479" name="Freeform 479"/>
              <p:cNvSpPr/>
              <p:nvPr/>
            </p:nvSpPr>
            <p:spPr>
              <a:xfrm>
                <a:off x="0" y="0"/>
                <a:ext cx="1310734" cy="1315616"/>
              </a:xfrm>
              <a:custGeom>
                <a:avLst/>
                <a:gdLst/>
                <a:ahLst/>
                <a:cxnLst/>
                <a:rect l="l" t="t" r="r" b="b"/>
                <a:pathLst>
                  <a:path w="1310734" h="1315616">
                    <a:moveTo>
                      <a:pt x="0" y="0"/>
                    </a:moveTo>
                    <a:lnTo>
                      <a:pt x="1310734" y="0"/>
                    </a:lnTo>
                    <a:lnTo>
                      <a:pt x="1310734" y="1315616"/>
                    </a:lnTo>
                    <a:lnTo>
                      <a:pt x="0" y="1315616"/>
                    </a:lnTo>
                    <a:close/>
                  </a:path>
                </a:pathLst>
              </a:custGeom>
              <a:solidFill>
                <a:srgbClr val="D4202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80" name="TextBox 480"/>
              <p:cNvSpPr txBox="1"/>
              <p:nvPr/>
            </p:nvSpPr>
            <p:spPr>
              <a:xfrm>
                <a:off x="0" y="-47625"/>
                <a:ext cx="1310734" cy="1363241"/>
              </a:xfrm>
              <a:prstGeom prst="rect">
                <a:avLst/>
              </a:prstGeom>
            </p:spPr>
            <p:txBody>
              <a:bodyPr lIns="25562" tIns="25562" rIns="25562" bIns="25562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481" name="Freeform 481"/>
            <p:cNvSpPr/>
            <p:nvPr/>
          </p:nvSpPr>
          <p:spPr>
            <a:xfrm>
              <a:off x="0" y="541560"/>
              <a:ext cx="2666564" cy="1491987"/>
            </a:xfrm>
            <a:custGeom>
              <a:avLst/>
              <a:gdLst/>
              <a:ahLst/>
              <a:cxnLst/>
              <a:rect l="l" t="t" r="r" b="b"/>
              <a:pathLst>
                <a:path w="2666564" h="1491987">
                  <a:moveTo>
                    <a:pt x="0" y="0"/>
                  </a:moveTo>
                  <a:lnTo>
                    <a:pt x="2666564" y="0"/>
                  </a:lnTo>
                  <a:lnTo>
                    <a:pt x="2666564" y="1491987"/>
                  </a:lnTo>
                  <a:lnTo>
                    <a:pt x="0" y="1491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/>
              <a:stretch>
                <a:fillRect t="-74754" b="-16297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82" name="Group 482"/>
          <p:cNvGrpSpPr/>
          <p:nvPr/>
        </p:nvGrpSpPr>
        <p:grpSpPr>
          <a:xfrm>
            <a:off x="15272880" y="5722454"/>
            <a:ext cx="1885288" cy="1892309"/>
            <a:chOff x="0" y="0"/>
            <a:chExt cx="2513717" cy="2523079"/>
          </a:xfrm>
        </p:grpSpPr>
        <p:grpSp>
          <p:nvGrpSpPr>
            <p:cNvPr id="483" name="Group 483"/>
            <p:cNvGrpSpPr/>
            <p:nvPr/>
          </p:nvGrpSpPr>
          <p:grpSpPr>
            <a:xfrm>
              <a:off x="0" y="0"/>
              <a:ext cx="2513717" cy="2523079"/>
              <a:chOff x="0" y="0"/>
              <a:chExt cx="1310734" cy="1315616"/>
            </a:xfrm>
          </p:grpSpPr>
          <p:sp>
            <p:nvSpPr>
              <p:cNvPr id="484" name="Freeform 484"/>
              <p:cNvSpPr/>
              <p:nvPr/>
            </p:nvSpPr>
            <p:spPr>
              <a:xfrm>
                <a:off x="0" y="0"/>
                <a:ext cx="1310734" cy="1315616"/>
              </a:xfrm>
              <a:custGeom>
                <a:avLst/>
                <a:gdLst/>
                <a:ahLst/>
                <a:cxnLst/>
                <a:rect l="l" t="t" r="r" b="b"/>
                <a:pathLst>
                  <a:path w="1310734" h="1315616">
                    <a:moveTo>
                      <a:pt x="0" y="0"/>
                    </a:moveTo>
                    <a:lnTo>
                      <a:pt x="1310734" y="0"/>
                    </a:lnTo>
                    <a:lnTo>
                      <a:pt x="1310734" y="1315616"/>
                    </a:lnTo>
                    <a:lnTo>
                      <a:pt x="0" y="1315616"/>
                    </a:lnTo>
                    <a:close/>
                  </a:path>
                </a:pathLst>
              </a:custGeom>
              <a:solidFill>
                <a:srgbClr val="39499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85" name="TextBox 485"/>
              <p:cNvSpPr txBox="1"/>
              <p:nvPr/>
            </p:nvSpPr>
            <p:spPr>
              <a:xfrm>
                <a:off x="0" y="-47625"/>
                <a:ext cx="1310734" cy="1363241"/>
              </a:xfrm>
              <a:prstGeom prst="rect">
                <a:avLst/>
              </a:prstGeom>
            </p:spPr>
            <p:txBody>
              <a:bodyPr lIns="25562" tIns="25562" rIns="25562" bIns="25562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486" name="Freeform 486"/>
            <p:cNvSpPr/>
            <p:nvPr/>
          </p:nvSpPr>
          <p:spPr>
            <a:xfrm>
              <a:off x="683239" y="41013"/>
              <a:ext cx="1089320" cy="2441052"/>
            </a:xfrm>
            <a:custGeom>
              <a:avLst/>
              <a:gdLst/>
              <a:ahLst/>
              <a:cxnLst/>
              <a:rect l="l" t="t" r="r" b="b"/>
              <a:pathLst>
                <a:path w="1089320" h="2441052">
                  <a:moveTo>
                    <a:pt x="0" y="0"/>
                  </a:moveTo>
                  <a:lnTo>
                    <a:pt x="1089320" y="0"/>
                  </a:lnTo>
                  <a:lnTo>
                    <a:pt x="1089320" y="2441053"/>
                  </a:lnTo>
                  <a:lnTo>
                    <a:pt x="0" y="24410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87" name="Group 487"/>
          <p:cNvGrpSpPr/>
          <p:nvPr/>
        </p:nvGrpSpPr>
        <p:grpSpPr>
          <a:xfrm>
            <a:off x="12972769" y="5809695"/>
            <a:ext cx="1896990" cy="1931833"/>
            <a:chOff x="0" y="0"/>
            <a:chExt cx="2529319" cy="2575777"/>
          </a:xfrm>
        </p:grpSpPr>
        <p:grpSp>
          <p:nvGrpSpPr>
            <p:cNvPr id="488" name="Group 488"/>
            <p:cNvGrpSpPr/>
            <p:nvPr/>
          </p:nvGrpSpPr>
          <p:grpSpPr>
            <a:xfrm>
              <a:off x="0" y="0"/>
              <a:ext cx="2513717" cy="2523079"/>
              <a:chOff x="0" y="0"/>
              <a:chExt cx="1310734" cy="1315616"/>
            </a:xfrm>
          </p:grpSpPr>
          <p:sp>
            <p:nvSpPr>
              <p:cNvPr id="489" name="Freeform 489"/>
              <p:cNvSpPr/>
              <p:nvPr/>
            </p:nvSpPr>
            <p:spPr>
              <a:xfrm>
                <a:off x="0" y="0"/>
                <a:ext cx="1310734" cy="1315616"/>
              </a:xfrm>
              <a:custGeom>
                <a:avLst/>
                <a:gdLst/>
                <a:ahLst/>
                <a:cxnLst/>
                <a:rect l="l" t="t" r="r" b="b"/>
                <a:pathLst>
                  <a:path w="1310734" h="1315616">
                    <a:moveTo>
                      <a:pt x="0" y="0"/>
                    </a:moveTo>
                    <a:lnTo>
                      <a:pt x="1310734" y="0"/>
                    </a:lnTo>
                    <a:lnTo>
                      <a:pt x="1310734" y="1315616"/>
                    </a:lnTo>
                    <a:lnTo>
                      <a:pt x="0" y="1315616"/>
                    </a:lnTo>
                    <a:close/>
                  </a:path>
                </a:pathLst>
              </a:custGeom>
              <a:solidFill>
                <a:srgbClr val="3EA1CA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0" name="TextBox 490"/>
              <p:cNvSpPr txBox="1"/>
              <p:nvPr/>
            </p:nvSpPr>
            <p:spPr>
              <a:xfrm>
                <a:off x="0" y="-47625"/>
                <a:ext cx="1310734" cy="1363241"/>
              </a:xfrm>
              <a:prstGeom prst="rect">
                <a:avLst/>
              </a:prstGeom>
            </p:spPr>
            <p:txBody>
              <a:bodyPr lIns="25562" tIns="25562" rIns="25562" bIns="25562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491" name="Freeform 491"/>
            <p:cNvSpPr/>
            <p:nvPr/>
          </p:nvSpPr>
          <p:spPr>
            <a:xfrm>
              <a:off x="15602" y="701475"/>
              <a:ext cx="2513717" cy="1874302"/>
            </a:xfrm>
            <a:custGeom>
              <a:avLst/>
              <a:gdLst/>
              <a:ahLst/>
              <a:cxnLst/>
              <a:rect l="l" t="t" r="r" b="b"/>
              <a:pathLst>
                <a:path w="2513717" h="1874302">
                  <a:moveTo>
                    <a:pt x="0" y="0"/>
                  </a:moveTo>
                  <a:lnTo>
                    <a:pt x="2513717" y="0"/>
                  </a:lnTo>
                  <a:lnTo>
                    <a:pt x="2513717" y="1874302"/>
                  </a:lnTo>
                  <a:lnTo>
                    <a:pt x="0" y="1874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/>
              <a:stretch>
                <a:fillRect l="-13746" r="-9096" b="-3084"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492" name="Group 492"/>
            <p:cNvGrpSpPr/>
            <p:nvPr/>
          </p:nvGrpSpPr>
          <p:grpSpPr>
            <a:xfrm>
              <a:off x="1733459" y="116160"/>
              <a:ext cx="219788" cy="219788"/>
              <a:chOff x="0" y="0"/>
              <a:chExt cx="812800" cy="812800"/>
            </a:xfrm>
          </p:grpSpPr>
          <p:sp>
            <p:nvSpPr>
              <p:cNvPr id="493" name="Freeform 49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B13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4" name="TextBox 49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6739" tIns="46739" rIns="46739" bIns="46739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495" name="Freeform 495"/>
            <p:cNvSpPr/>
            <p:nvPr/>
          </p:nvSpPr>
          <p:spPr>
            <a:xfrm rot="-5400000">
              <a:off x="354520" y="502790"/>
              <a:ext cx="153681" cy="614421"/>
            </a:xfrm>
            <a:custGeom>
              <a:avLst/>
              <a:gdLst/>
              <a:ahLst/>
              <a:cxnLst/>
              <a:rect l="l" t="t" r="r" b="b"/>
              <a:pathLst>
                <a:path w="153681" h="614421">
                  <a:moveTo>
                    <a:pt x="0" y="0"/>
                  </a:moveTo>
                  <a:lnTo>
                    <a:pt x="153681" y="0"/>
                  </a:lnTo>
                  <a:lnTo>
                    <a:pt x="153681" y="614421"/>
                  </a:lnTo>
                  <a:lnTo>
                    <a:pt x="0" y="614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496" name="Freeform 496"/>
            <p:cNvSpPr/>
            <p:nvPr/>
          </p:nvSpPr>
          <p:spPr>
            <a:xfrm rot="-5400000">
              <a:off x="498209" y="384129"/>
              <a:ext cx="153681" cy="614421"/>
            </a:xfrm>
            <a:custGeom>
              <a:avLst/>
              <a:gdLst/>
              <a:ahLst/>
              <a:cxnLst/>
              <a:rect l="l" t="t" r="r" b="b"/>
              <a:pathLst>
                <a:path w="153681" h="614421">
                  <a:moveTo>
                    <a:pt x="0" y="0"/>
                  </a:moveTo>
                  <a:lnTo>
                    <a:pt x="153681" y="0"/>
                  </a:lnTo>
                  <a:lnTo>
                    <a:pt x="153681" y="614421"/>
                  </a:lnTo>
                  <a:lnTo>
                    <a:pt x="0" y="614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497" name="Freeform 497"/>
            <p:cNvSpPr/>
            <p:nvPr/>
          </p:nvSpPr>
          <p:spPr>
            <a:xfrm rot="-5400000">
              <a:off x="1878892" y="45785"/>
              <a:ext cx="148712" cy="594554"/>
            </a:xfrm>
            <a:custGeom>
              <a:avLst/>
              <a:gdLst/>
              <a:ahLst/>
              <a:cxnLst/>
              <a:rect l="l" t="t" r="r" b="b"/>
              <a:pathLst>
                <a:path w="148712" h="594554">
                  <a:moveTo>
                    <a:pt x="0" y="0"/>
                  </a:moveTo>
                  <a:lnTo>
                    <a:pt x="148711" y="0"/>
                  </a:lnTo>
                  <a:lnTo>
                    <a:pt x="148711" y="594554"/>
                  </a:lnTo>
                  <a:lnTo>
                    <a:pt x="0" y="5945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498" name="Freeform 498"/>
            <p:cNvSpPr/>
            <p:nvPr/>
          </p:nvSpPr>
          <p:spPr>
            <a:xfrm rot="-5400000">
              <a:off x="2095523" y="14239"/>
              <a:ext cx="117651" cy="470370"/>
            </a:xfrm>
            <a:custGeom>
              <a:avLst/>
              <a:gdLst/>
              <a:ahLst/>
              <a:cxnLst/>
              <a:rect l="l" t="t" r="r" b="b"/>
              <a:pathLst>
                <a:path w="117651" h="470370">
                  <a:moveTo>
                    <a:pt x="0" y="0"/>
                  </a:moveTo>
                  <a:lnTo>
                    <a:pt x="117651" y="0"/>
                  </a:lnTo>
                  <a:lnTo>
                    <a:pt x="117651" y="470370"/>
                  </a:lnTo>
                  <a:lnTo>
                    <a:pt x="0" y="4703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98064" y="586567"/>
            <a:ext cx="9091871" cy="8816443"/>
          </a:xfrm>
          <a:custGeom>
            <a:avLst/>
            <a:gdLst/>
            <a:ahLst/>
            <a:cxnLst/>
            <a:rect l="l" t="t" r="r" b="b"/>
            <a:pathLst>
              <a:path w="9091871" h="8816443">
                <a:moveTo>
                  <a:pt x="0" y="0"/>
                </a:moveTo>
                <a:lnTo>
                  <a:pt x="9091872" y="0"/>
                </a:lnTo>
                <a:lnTo>
                  <a:pt x="9091872" y="8816444"/>
                </a:lnTo>
                <a:lnTo>
                  <a:pt x="0" y="88164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4809" r="-23934" b="-177140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-480925" y="9909645"/>
            <a:ext cx="27960305" cy="2323930"/>
            <a:chOff x="0" y="0"/>
            <a:chExt cx="37280407" cy="3098574"/>
          </a:xfrm>
        </p:grpSpPr>
        <p:grpSp>
          <p:nvGrpSpPr>
            <p:cNvPr id="4" name="Group 4"/>
            <p:cNvGrpSpPr/>
            <p:nvPr/>
          </p:nvGrpSpPr>
          <p:grpSpPr>
            <a:xfrm>
              <a:off x="15833213" y="170821"/>
              <a:ext cx="2778639" cy="2778639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18330" tIns="18330" rIns="18330" bIns="18330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15443402" y="426543"/>
              <a:ext cx="1380766" cy="850897"/>
            </a:xfrm>
            <a:custGeom>
              <a:avLst/>
              <a:gdLst/>
              <a:ahLst/>
              <a:cxnLst/>
              <a:rect l="l" t="t" r="r" b="b"/>
              <a:pathLst>
                <a:path w="1380766" h="850897">
                  <a:moveTo>
                    <a:pt x="0" y="0"/>
                  </a:moveTo>
                  <a:lnTo>
                    <a:pt x="1380766" y="0"/>
                  </a:lnTo>
                  <a:lnTo>
                    <a:pt x="1380766" y="850897"/>
                  </a:lnTo>
                  <a:lnTo>
                    <a:pt x="0" y="850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8"/>
            <p:cNvSpPr/>
            <p:nvPr/>
          </p:nvSpPr>
          <p:spPr>
            <a:xfrm>
              <a:off x="17518828" y="983678"/>
              <a:ext cx="1389320" cy="856168"/>
            </a:xfrm>
            <a:custGeom>
              <a:avLst/>
              <a:gdLst/>
              <a:ahLst/>
              <a:cxnLst/>
              <a:rect l="l" t="t" r="r" b="b"/>
              <a:pathLst>
                <a:path w="1389320" h="856168">
                  <a:moveTo>
                    <a:pt x="0" y="0"/>
                  </a:moveTo>
                  <a:lnTo>
                    <a:pt x="1389319" y="0"/>
                  </a:lnTo>
                  <a:lnTo>
                    <a:pt x="1389319" y="856169"/>
                  </a:lnTo>
                  <a:lnTo>
                    <a:pt x="0" y="856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>
              <a:off x="16129508" y="1680795"/>
              <a:ext cx="1389320" cy="856168"/>
            </a:xfrm>
            <a:custGeom>
              <a:avLst/>
              <a:gdLst/>
              <a:ahLst/>
              <a:cxnLst/>
              <a:rect l="l" t="t" r="r" b="b"/>
              <a:pathLst>
                <a:path w="1389320" h="856168">
                  <a:moveTo>
                    <a:pt x="0" y="0"/>
                  </a:moveTo>
                  <a:lnTo>
                    <a:pt x="1389320" y="0"/>
                  </a:lnTo>
                  <a:lnTo>
                    <a:pt x="1389320" y="856168"/>
                  </a:lnTo>
                  <a:lnTo>
                    <a:pt x="0" y="8561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13088171" y="170821"/>
              <a:ext cx="2760322" cy="2702085"/>
              <a:chOff x="0" y="0"/>
              <a:chExt cx="802801" cy="785863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02801" cy="785863"/>
              </a:xfrm>
              <a:custGeom>
                <a:avLst/>
                <a:gdLst/>
                <a:ahLst/>
                <a:cxnLst/>
                <a:rect l="l" t="t" r="r" b="b"/>
                <a:pathLst>
                  <a:path w="802801" h="785863">
                    <a:moveTo>
                      <a:pt x="0" y="0"/>
                    </a:moveTo>
                    <a:lnTo>
                      <a:pt x="802801" y="0"/>
                    </a:lnTo>
                    <a:lnTo>
                      <a:pt x="802801" y="785863"/>
                    </a:lnTo>
                    <a:lnTo>
                      <a:pt x="0" y="785863"/>
                    </a:lnTo>
                    <a:close/>
                  </a:path>
                </a:pathLst>
              </a:custGeom>
              <a:solidFill>
                <a:srgbClr val="049F5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28575"/>
                <a:ext cx="802801" cy="814438"/>
              </a:xfrm>
              <a:prstGeom prst="rect">
                <a:avLst/>
              </a:prstGeom>
            </p:spPr>
            <p:txBody>
              <a:bodyPr lIns="20637" tIns="20637" rIns="20637" bIns="20637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3650410" y="216434"/>
              <a:ext cx="1517788" cy="1517788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2912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14409304" y="1278428"/>
              <a:ext cx="143096" cy="1594478"/>
              <a:chOff x="0" y="0"/>
              <a:chExt cx="76630" cy="853869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76630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76630" h="853869">
                    <a:moveTo>
                      <a:pt x="0" y="0"/>
                    </a:moveTo>
                    <a:lnTo>
                      <a:pt x="76630" y="0"/>
                    </a:lnTo>
                    <a:lnTo>
                      <a:pt x="76630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28575"/>
                <a:ext cx="76630" cy="882444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14411704" y="606138"/>
              <a:ext cx="606199" cy="606199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6A63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13805381" y="738319"/>
              <a:ext cx="829538" cy="829538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B13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4591369" y="909238"/>
              <a:ext cx="966277" cy="966277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B13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13413401" y="1102950"/>
              <a:ext cx="966277" cy="966277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6A63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 rot="2107347">
              <a:off x="14657594" y="1063809"/>
              <a:ext cx="60380" cy="873894"/>
              <a:chOff x="0" y="0"/>
              <a:chExt cx="32335" cy="467984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32335" cy="467984"/>
              </a:xfrm>
              <a:custGeom>
                <a:avLst/>
                <a:gdLst/>
                <a:ahLst/>
                <a:cxnLst/>
                <a:rect l="l" t="t" r="r" b="b"/>
                <a:pathLst>
                  <a:path w="32335" h="467984">
                    <a:moveTo>
                      <a:pt x="0" y="0"/>
                    </a:moveTo>
                    <a:lnTo>
                      <a:pt x="32335" y="0"/>
                    </a:lnTo>
                    <a:lnTo>
                      <a:pt x="32335" y="467984"/>
                    </a:lnTo>
                    <a:lnTo>
                      <a:pt x="0" y="467984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28575"/>
                <a:ext cx="32335" cy="496559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 rot="-1991349">
              <a:off x="14230011" y="1637995"/>
              <a:ext cx="45585" cy="763509"/>
              <a:chOff x="0" y="0"/>
              <a:chExt cx="24412" cy="408871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24412" cy="408871"/>
              </a:xfrm>
              <a:custGeom>
                <a:avLst/>
                <a:gdLst/>
                <a:ahLst/>
                <a:cxnLst/>
                <a:rect l="l" t="t" r="r" b="b"/>
                <a:pathLst>
                  <a:path w="24412" h="408871">
                    <a:moveTo>
                      <a:pt x="0" y="0"/>
                    </a:moveTo>
                    <a:lnTo>
                      <a:pt x="24412" y="0"/>
                    </a:lnTo>
                    <a:lnTo>
                      <a:pt x="24412" y="408871"/>
                    </a:lnTo>
                    <a:lnTo>
                      <a:pt x="0" y="40887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-28575"/>
                <a:ext cx="24412" cy="437446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 rot="4531487">
              <a:off x="14834730" y="1308665"/>
              <a:ext cx="35028" cy="333139"/>
              <a:chOff x="0" y="0"/>
              <a:chExt cx="18758" cy="178401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18758" cy="178401"/>
              </a:xfrm>
              <a:custGeom>
                <a:avLst/>
                <a:gdLst/>
                <a:ahLst/>
                <a:cxnLst/>
                <a:rect l="l" t="t" r="r" b="b"/>
                <a:pathLst>
                  <a:path w="18758" h="178401">
                    <a:moveTo>
                      <a:pt x="0" y="0"/>
                    </a:moveTo>
                    <a:lnTo>
                      <a:pt x="18758" y="0"/>
                    </a:lnTo>
                    <a:lnTo>
                      <a:pt x="18758" y="178401"/>
                    </a:lnTo>
                    <a:lnTo>
                      <a:pt x="0" y="17840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0" y="-28575"/>
                <a:ext cx="18758" cy="206976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2701318" y="167096"/>
              <a:ext cx="2702085" cy="2702085"/>
              <a:chOff x="0" y="0"/>
              <a:chExt cx="812800" cy="8128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EBD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17825" tIns="17825" rIns="17825" bIns="17825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43" name="Freeform 43"/>
            <p:cNvSpPr/>
            <p:nvPr/>
          </p:nvSpPr>
          <p:spPr>
            <a:xfrm>
              <a:off x="3453553" y="212836"/>
              <a:ext cx="1197615" cy="2610606"/>
            </a:xfrm>
            <a:custGeom>
              <a:avLst/>
              <a:gdLst/>
              <a:ahLst/>
              <a:cxnLst/>
              <a:rect l="l" t="t" r="r" b="b"/>
              <a:pathLst>
                <a:path w="1197615" h="2610606">
                  <a:moveTo>
                    <a:pt x="0" y="0"/>
                  </a:moveTo>
                  <a:lnTo>
                    <a:pt x="1197615" y="0"/>
                  </a:lnTo>
                  <a:lnTo>
                    <a:pt x="1197615" y="2610606"/>
                  </a:lnTo>
                  <a:lnTo>
                    <a:pt x="0" y="2610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44" name="Group 44"/>
            <p:cNvGrpSpPr/>
            <p:nvPr/>
          </p:nvGrpSpPr>
          <p:grpSpPr>
            <a:xfrm>
              <a:off x="5403403" y="167096"/>
              <a:ext cx="2628607" cy="2628607"/>
              <a:chOff x="0" y="0"/>
              <a:chExt cx="812800" cy="81280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17340" tIns="17340" rIns="17340" bIns="17340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47" name="Freeform 47"/>
            <p:cNvSpPr/>
            <p:nvPr/>
          </p:nvSpPr>
          <p:spPr>
            <a:xfrm>
              <a:off x="5403403" y="167096"/>
              <a:ext cx="2628607" cy="2628607"/>
            </a:xfrm>
            <a:custGeom>
              <a:avLst/>
              <a:gdLst/>
              <a:ahLst/>
              <a:cxnLst/>
              <a:rect l="l" t="t" r="r" b="b"/>
              <a:pathLst>
                <a:path w="2628607" h="2628607">
                  <a:moveTo>
                    <a:pt x="0" y="0"/>
                  </a:moveTo>
                  <a:lnTo>
                    <a:pt x="2628607" y="0"/>
                  </a:lnTo>
                  <a:lnTo>
                    <a:pt x="2628607" y="2628608"/>
                  </a:lnTo>
                  <a:lnTo>
                    <a:pt x="0" y="26286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48" name="Group 48"/>
            <p:cNvGrpSpPr/>
            <p:nvPr/>
          </p:nvGrpSpPr>
          <p:grpSpPr>
            <a:xfrm>
              <a:off x="7957937" y="170821"/>
              <a:ext cx="5236106" cy="2537481"/>
              <a:chOff x="0" y="0"/>
              <a:chExt cx="1397860" cy="677420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1397860" cy="677420"/>
              </a:xfrm>
              <a:custGeom>
                <a:avLst/>
                <a:gdLst/>
                <a:ahLst/>
                <a:cxnLst/>
                <a:rect l="l" t="t" r="r" b="b"/>
                <a:pathLst>
                  <a:path w="1397860" h="677420">
                    <a:moveTo>
                      <a:pt x="0" y="0"/>
                    </a:moveTo>
                    <a:lnTo>
                      <a:pt x="1397860" y="0"/>
                    </a:lnTo>
                    <a:lnTo>
                      <a:pt x="1397860" y="677420"/>
                    </a:lnTo>
                    <a:lnTo>
                      <a:pt x="0" y="677420"/>
                    </a:lnTo>
                    <a:close/>
                  </a:path>
                </a:pathLst>
              </a:custGeom>
              <a:solidFill>
                <a:srgbClr val="D4202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0" name="TextBox 50"/>
              <p:cNvSpPr txBox="1"/>
              <p:nvPr/>
            </p:nvSpPr>
            <p:spPr>
              <a:xfrm>
                <a:off x="0" y="-28575"/>
                <a:ext cx="1397860" cy="705995"/>
              </a:xfrm>
              <a:prstGeom prst="rect">
                <a:avLst/>
              </a:prstGeom>
            </p:spPr>
            <p:txBody>
              <a:bodyPr lIns="20084" tIns="20084" rIns="20084" bIns="20084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>
              <a:off x="32697" y="160038"/>
              <a:ext cx="2709020" cy="2618601"/>
              <a:chOff x="0" y="0"/>
              <a:chExt cx="723215" cy="699076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723215" cy="699076"/>
              </a:xfrm>
              <a:custGeom>
                <a:avLst/>
                <a:gdLst/>
                <a:ahLst/>
                <a:cxnLst/>
                <a:rect l="l" t="t" r="r" b="b"/>
                <a:pathLst>
                  <a:path w="723215" h="699076">
                    <a:moveTo>
                      <a:pt x="0" y="0"/>
                    </a:moveTo>
                    <a:lnTo>
                      <a:pt x="723215" y="0"/>
                    </a:lnTo>
                    <a:lnTo>
                      <a:pt x="723215" y="699076"/>
                    </a:lnTo>
                    <a:lnTo>
                      <a:pt x="0" y="699076"/>
                    </a:lnTo>
                    <a:close/>
                  </a:path>
                </a:pathLst>
              </a:custGeom>
              <a:solidFill>
                <a:srgbClr val="049F5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3" name="TextBox 53"/>
              <p:cNvSpPr txBox="1"/>
              <p:nvPr/>
            </p:nvSpPr>
            <p:spPr>
              <a:xfrm>
                <a:off x="0" y="-28575"/>
                <a:ext cx="723215" cy="727651"/>
              </a:xfrm>
              <a:prstGeom prst="rect">
                <a:avLst/>
              </a:prstGeom>
            </p:spPr>
            <p:txBody>
              <a:bodyPr lIns="20084" tIns="20084" rIns="20084" bIns="20084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sp>
          <p:nvSpPr>
            <p:cNvPr id="54" name="Freeform 54"/>
            <p:cNvSpPr/>
            <p:nvPr/>
          </p:nvSpPr>
          <p:spPr>
            <a:xfrm>
              <a:off x="439452" y="432813"/>
              <a:ext cx="2151259" cy="2151259"/>
            </a:xfrm>
            <a:custGeom>
              <a:avLst/>
              <a:gdLst/>
              <a:ahLst/>
              <a:cxnLst/>
              <a:rect l="l" t="t" r="r" b="b"/>
              <a:pathLst>
                <a:path w="2151259" h="2151259">
                  <a:moveTo>
                    <a:pt x="0" y="0"/>
                  </a:moveTo>
                  <a:lnTo>
                    <a:pt x="2151260" y="0"/>
                  </a:lnTo>
                  <a:lnTo>
                    <a:pt x="2151260" y="2151259"/>
                  </a:lnTo>
                  <a:lnTo>
                    <a:pt x="0" y="215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5" name="Freeform 55"/>
            <p:cNvSpPr/>
            <p:nvPr/>
          </p:nvSpPr>
          <p:spPr>
            <a:xfrm rot="-8545017">
              <a:off x="432813" y="432813"/>
              <a:ext cx="2151259" cy="2151259"/>
            </a:xfrm>
            <a:custGeom>
              <a:avLst/>
              <a:gdLst/>
              <a:ahLst/>
              <a:cxnLst/>
              <a:rect l="l" t="t" r="r" b="b"/>
              <a:pathLst>
                <a:path w="2151259" h="2151259">
                  <a:moveTo>
                    <a:pt x="0" y="0"/>
                  </a:moveTo>
                  <a:lnTo>
                    <a:pt x="2151259" y="0"/>
                  </a:lnTo>
                  <a:lnTo>
                    <a:pt x="2151259" y="2151259"/>
                  </a:lnTo>
                  <a:lnTo>
                    <a:pt x="0" y="215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11211892" y="1710914"/>
              <a:ext cx="3054805" cy="470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20"/>
                </a:lnSpc>
              </a:pPr>
              <a:r>
                <a:rPr lang="en-US" sz="2085">
                  <a:solidFill>
                    <a:srgbClr val="FE5117"/>
                  </a:solidFill>
                  <a:latin typeface="Aleppo"/>
                  <a:ea typeface="Aleppo"/>
                  <a:cs typeface="Aleppo"/>
                  <a:sym typeface="Aleppo"/>
                </a:rPr>
                <a:t>JP’25</a:t>
              </a:r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8762253" y="652201"/>
              <a:ext cx="3296488" cy="24463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59"/>
                </a:lnSpc>
              </a:pPr>
              <a:r>
                <a:rPr lang="en-US" sz="5010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LEARNING</a:t>
              </a:r>
            </a:p>
            <a:p>
              <a:pPr algn="l">
                <a:lnSpc>
                  <a:spcPts val="4559"/>
                </a:lnSpc>
              </a:pPr>
              <a:r>
                <a:rPr lang="en-US" sz="5010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ABOUT </a:t>
              </a:r>
            </a:p>
          </p:txBody>
        </p:sp>
        <p:grpSp>
          <p:nvGrpSpPr>
            <p:cNvPr id="58" name="Group 58"/>
            <p:cNvGrpSpPr/>
            <p:nvPr/>
          </p:nvGrpSpPr>
          <p:grpSpPr>
            <a:xfrm>
              <a:off x="34205472" y="170821"/>
              <a:ext cx="2778639" cy="2778639"/>
              <a:chOff x="0" y="0"/>
              <a:chExt cx="812800" cy="812800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0" name="TextBox 6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18330" tIns="18330" rIns="18330" bIns="18330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61" name="Freeform 61"/>
            <p:cNvSpPr/>
            <p:nvPr/>
          </p:nvSpPr>
          <p:spPr>
            <a:xfrm>
              <a:off x="33815662" y="426543"/>
              <a:ext cx="1380766" cy="850897"/>
            </a:xfrm>
            <a:custGeom>
              <a:avLst/>
              <a:gdLst/>
              <a:ahLst/>
              <a:cxnLst/>
              <a:rect l="l" t="t" r="r" b="b"/>
              <a:pathLst>
                <a:path w="1380766" h="850897">
                  <a:moveTo>
                    <a:pt x="0" y="0"/>
                  </a:moveTo>
                  <a:lnTo>
                    <a:pt x="1380766" y="0"/>
                  </a:lnTo>
                  <a:lnTo>
                    <a:pt x="1380766" y="850897"/>
                  </a:lnTo>
                  <a:lnTo>
                    <a:pt x="0" y="8508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2" name="Freeform 62"/>
            <p:cNvSpPr/>
            <p:nvPr/>
          </p:nvSpPr>
          <p:spPr>
            <a:xfrm>
              <a:off x="35891087" y="983678"/>
              <a:ext cx="1389320" cy="856168"/>
            </a:xfrm>
            <a:custGeom>
              <a:avLst/>
              <a:gdLst/>
              <a:ahLst/>
              <a:cxnLst/>
              <a:rect l="l" t="t" r="r" b="b"/>
              <a:pathLst>
                <a:path w="1389320" h="856168">
                  <a:moveTo>
                    <a:pt x="0" y="0"/>
                  </a:moveTo>
                  <a:lnTo>
                    <a:pt x="1389320" y="0"/>
                  </a:lnTo>
                  <a:lnTo>
                    <a:pt x="1389320" y="856169"/>
                  </a:lnTo>
                  <a:lnTo>
                    <a:pt x="0" y="856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3" name="Freeform 63"/>
            <p:cNvSpPr/>
            <p:nvPr/>
          </p:nvSpPr>
          <p:spPr>
            <a:xfrm>
              <a:off x="34501768" y="1680795"/>
              <a:ext cx="1389320" cy="856168"/>
            </a:xfrm>
            <a:custGeom>
              <a:avLst/>
              <a:gdLst/>
              <a:ahLst/>
              <a:cxnLst/>
              <a:rect l="l" t="t" r="r" b="b"/>
              <a:pathLst>
                <a:path w="1389320" h="856168">
                  <a:moveTo>
                    <a:pt x="0" y="0"/>
                  </a:moveTo>
                  <a:lnTo>
                    <a:pt x="1389319" y="0"/>
                  </a:lnTo>
                  <a:lnTo>
                    <a:pt x="1389319" y="856168"/>
                  </a:lnTo>
                  <a:lnTo>
                    <a:pt x="0" y="8561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64" name="Group 64"/>
            <p:cNvGrpSpPr/>
            <p:nvPr/>
          </p:nvGrpSpPr>
          <p:grpSpPr>
            <a:xfrm>
              <a:off x="31460431" y="170821"/>
              <a:ext cx="2760322" cy="2702085"/>
              <a:chOff x="0" y="0"/>
              <a:chExt cx="802801" cy="785863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0" y="0"/>
                <a:ext cx="802801" cy="785863"/>
              </a:xfrm>
              <a:custGeom>
                <a:avLst/>
                <a:gdLst/>
                <a:ahLst/>
                <a:cxnLst/>
                <a:rect l="l" t="t" r="r" b="b"/>
                <a:pathLst>
                  <a:path w="802801" h="785863">
                    <a:moveTo>
                      <a:pt x="0" y="0"/>
                    </a:moveTo>
                    <a:lnTo>
                      <a:pt x="802801" y="0"/>
                    </a:lnTo>
                    <a:lnTo>
                      <a:pt x="802801" y="785863"/>
                    </a:lnTo>
                    <a:lnTo>
                      <a:pt x="0" y="785863"/>
                    </a:lnTo>
                    <a:close/>
                  </a:path>
                </a:pathLst>
              </a:custGeom>
              <a:solidFill>
                <a:srgbClr val="049F5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6" name="TextBox 66"/>
              <p:cNvSpPr txBox="1"/>
              <p:nvPr/>
            </p:nvSpPr>
            <p:spPr>
              <a:xfrm>
                <a:off x="0" y="-28575"/>
                <a:ext cx="802801" cy="814438"/>
              </a:xfrm>
              <a:prstGeom prst="rect">
                <a:avLst/>
              </a:prstGeom>
            </p:spPr>
            <p:txBody>
              <a:bodyPr lIns="20637" tIns="20637" rIns="20637" bIns="20637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67" name="Group 67"/>
            <p:cNvGrpSpPr/>
            <p:nvPr/>
          </p:nvGrpSpPr>
          <p:grpSpPr>
            <a:xfrm>
              <a:off x="32022670" y="216434"/>
              <a:ext cx="1517788" cy="1517788"/>
              <a:chOff x="0" y="0"/>
              <a:chExt cx="812800" cy="812800"/>
            </a:xfrm>
          </p:grpSpPr>
          <p:sp>
            <p:nvSpPr>
              <p:cNvPr id="68" name="Freeform 6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2912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9" name="TextBox 6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70" name="Group 70"/>
            <p:cNvGrpSpPr/>
            <p:nvPr/>
          </p:nvGrpSpPr>
          <p:grpSpPr>
            <a:xfrm>
              <a:off x="32781564" y="1278428"/>
              <a:ext cx="143096" cy="1594478"/>
              <a:chOff x="0" y="0"/>
              <a:chExt cx="76630" cy="853869"/>
            </a:xfrm>
          </p:grpSpPr>
          <p:sp>
            <p:nvSpPr>
              <p:cNvPr id="71" name="Freeform 71"/>
              <p:cNvSpPr/>
              <p:nvPr/>
            </p:nvSpPr>
            <p:spPr>
              <a:xfrm>
                <a:off x="0" y="0"/>
                <a:ext cx="76630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76630" h="853869">
                    <a:moveTo>
                      <a:pt x="0" y="0"/>
                    </a:moveTo>
                    <a:lnTo>
                      <a:pt x="76630" y="0"/>
                    </a:lnTo>
                    <a:lnTo>
                      <a:pt x="76630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" name="TextBox 72"/>
              <p:cNvSpPr txBox="1"/>
              <p:nvPr/>
            </p:nvSpPr>
            <p:spPr>
              <a:xfrm>
                <a:off x="0" y="-28575"/>
                <a:ext cx="76630" cy="882444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73" name="Group 73"/>
            <p:cNvGrpSpPr/>
            <p:nvPr/>
          </p:nvGrpSpPr>
          <p:grpSpPr>
            <a:xfrm>
              <a:off x="32783964" y="606138"/>
              <a:ext cx="606199" cy="606199"/>
              <a:chOff x="0" y="0"/>
              <a:chExt cx="812800" cy="812800"/>
            </a:xfrm>
          </p:grpSpPr>
          <p:sp>
            <p:nvSpPr>
              <p:cNvPr id="74" name="Freeform 7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6A63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5" name="TextBox 7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76" name="Group 76"/>
            <p:cNvGrpSpPr/>
            <p:nvPr/>
          </p:nvGrpSpPr>
          <p:grpSpPr>
            <a:xfrm>
              <a:off x="32177640" y="738319"/>
              <a:ext cx="829538" cy="829538"/>
              <a:chOff x="0" y="0"/>
              <a:chExt cx="812800" cy="812800"/>
            </a:xfrm>
          </p:grpSpPr>
          <p:sp>
            <p:nvSpPr>
              <p:cNvPr id="77" name="Freeform 7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B13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8" name="TextBox 7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79" name="Group 79"/>
            <p:cNvGrpSpPr/>
            <p:nvPr/>
          </p:nvGrpSpPr>
          <p:grpSpPr>
            <a:xfrm>
              <a:off x="32963628" y="909238"/>
              <a:ext cx="966277" cy="966277"/>
              <a:chOff x="0" y="0"/>
              <a:chExt cx="812800" cy="812800"/>
            </a:xfrm>
          </p:grpSpPr>
          <p:sp>
            <p:nvSpPr>
              <p:cNvPr id="80" name="Freeform 8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8B13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1" name="TextBox 8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82" name="Group 82"/>
            <p:cNvGrpSpPr/>
            <p:nvPr/>
          </p:nvGrpSpPr>
          <p:grpSpPr>
            <a:xfrm>
              <a:off x="31785661" y="1102950"/>
              <a:ext cx="966277" cy="966277"/>
              <a:chOff x="0" y="0"/>
              <a:chExt cx="812800" cy="812800"/>
            </a:xfrm>
          </p:grpSpPr>
          <p:sp>
            <p:nvSpPr>
              <p:cNvPr id="83" name="Freeform 8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6A63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4" name="TextBox 8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85" name="Group 85"/>
            <p:cNvGrpSpPr/>
            <p:nvPr/>
          </p:nvGrpSpPr>
          <p:grpSpPr>
            <a:xfrm rot="2107347">
              <a:off x="33029854" y="1063809"/>
              <a:ext cx="60380" cy="873894"/>
              <a:chOff x="0" y="0"/>
              <a:chExt cx="32335" cy="467984"/>
            </a:xfrm>
          </p:grpSpPr>
          <p:sp>
            <p:nvSpPr>
              <p:cNvPr id="86" name="Freeform 86"/>
              <p:cNvSpPr/>
              <p:nvPr/>
            </p:nvSpPr>
            <p:spPr>
              <a:xfrm>
                <a:off x="0" y="0"/>
                <a:ext cx="32335" cy="467984"/>
              </a:xfrm>
              <a:custGeom>
                <a:avLst/>
                <a:gdLst/>
                <a:ahLst/>
                <a:cxnLst/>
                <a:rect l="l" t="t" r="r" b="b"/>
                <a:pathLst>
                  <a:path w="32335" h="467984">
                    <a:moveTo>
                      <a:pt x="0" y="0"/>
                    </a:moveTo>
                    <a:lnTo>
                      <a:pt x="32335" y="0"/>
                    </a:lnTo>
                    <a:lnTo>
                      <a:pt x="32335" y="467984"/>
                    </a:lnTo>
                    <a:lnTo>
                      <a:pt x="0" y="467984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7" name="TextBox 87"/>
              <p:cNvSpPr txBox="1"/>
              <p:nvPr/>
            </p:nvSpPr>
            <p:spPr>
              <a:xfrm>
                <a:off x="0" y="-28575"/>
                <a:ext cx="32335" cy="496559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88" name="Group 88"/>
            <p:cNvGrpSpPr/>
            <p:nvPr/>
          </p:nvGrpSpPr>
          <p:grpSpPr>
            <a:xfrm rot="-1991349">
              <a:off x="32602271" y="1637995"/>
              <a:ext cx="45585" cy="763509"/>
              <a:chOff x="0" y="0"/>
              <a:chExt cx="24412" cy="408871"/>
            </a:xfrm>
          </p:grpSpPr>
          <p:sp>
            <p:nvSpPr>
              <p:cNvPr id="89" name="Freeform 89"/>
              <p:cNvSpPr/>
              <p:nvPr/>
            </p:nvSpPr>
            <p:spPr>
              <a:xfrm>
                <a:off x="0" y="0"/>
                <a:ext cx="24412" cy="408871"/>
              </a:xfrm>
              <a:custGeom>
                <a:avLst/>
                <a:gdLst/>
                <a:ahLst/>
                <a:cxnLst/>
                <a:rect l="l" t="t" r="r" b="b"/>
                <a:pathLst>
                  <a:path w="24412" h="408871">
                    <a:moveTo>
                      <a:pt x="0" y="0"/>
                    </a:moveTo>
                    <a:lnTo>
                      <a:pt x="24412" y="0"/>
                    </a:lnTo>
                    <a:lnTo>
                      <a:pt x="24412" y="408871"/>
                    </a:lnTo>
                    <a:lnTo>
                      <a:pt x="0" y="40887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0" name="TextBox 90"/>
              <p:cNvSpPr txBox="1"/>
              <p:nvPr/>
            </p:nvSpPr>
            <p:spPr>
              <a:xfrm>
                <a:off x="0" y="-28575"/>
                <a:ext cx="24412" cy="437446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91" name="Group 91"/>
            <p:cNvGrpSpPr/>
            <p:nvPr/>
          </p:nvGrpSpPr>
          <p:grpSpPr>
            <a:xfrm rot="4531487">
              <a:off x="33206990" y="1308665"/>
              <a:ext cx="35028" cy="333139"/>
              <a:chOff x="0" y="0"/>
              <a:chExt cx="18758" cy="178401"/>
            </a:xfrm>
          </p:grpSpPr>
          <p:sp>
            <p:nvSpPr>
              <p:cNvPr id="92" name="Freeform 92"/>
              <p:cNvSpPr/>
              <p:nvPr/>
            </p:nvSpPr>
            <p:spPr>
              <a:xfrm>
                <a:off x="0" y="0"/>
                <a:ext cx="18758" cy="178401"/>
              </a:xfrm>
              <a:custGeom>
                <a:avLst/>
                <a:gdLst/>
                <a:ahLst/>
                <a:cxnLst/>
                <a:rect l="l" t="t" r="r" b="b"/>
                <a:pathLst>
                  <a:path w="18758" h="178401">
                    <a:moveTo>
                      <a:pt x="0" y="0"/>
                    </a:moveTo>
                    <a:lnTo>
                      <a:pt x="18758" y="0"/>
                    </a:lnTo>
                    <a:lnTo>
                      <a:pt x="18758" y="178401"/>
                    </a:lnTo>
                    <a:lnTo>
                      <a:pt x="0" y="17840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3" name="TextBox 93"/>
              <p:cNvSpPr txBox="1"/>
              <p:nvPr/>
            </p:nvSpPr>
            <p:spPr>
              <a:xfrm>
                <a:off x="0" y="-28575"/>
                <a:ext cx="18758" cy="206976"/>
              </a:xfrm>
              <a:prstGeom prst="rect">
                <a:avLst/>
              </a:prstGeom>
            </p:spPr>
            <p:txBody>
              <a:bodyPr lIns="10012" tIns="10012" rIns="10012" bIns="10012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94" name="Group 94"/>
            <p:cNvGrpSpPr/>
            <p:nvPr/>
          </p:nvGrpSpPr>
          <p:grpSpPr>
            <a:xfrm>
              <a:off x="21073578" y="167096"/>
              <a:ext cx="2702085" cy="2702085"/>
              <a:chOff x="0" y="0"/>
              <a:chExt cx="812800" cy="812800"/>
            </a:xfrm>
          </p:grpSpPr>
          <p:sp>
            <p:nvSpPr>
              <p:cNvPr id="95" name="Freeform 9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EBD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6" name="TextBox 9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17825" tIns="17825" rIns="17825" bIns="17825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97" name="Freeform 97"/>
            <p:cNvSpPr/>
            <p:nvPr/>
          </p:nvSpPr>
          <p:spPr>
            <a:xfrm>
              <a:off x="21825812" y="212836"/>
              <a:ext cx="1197615" cy="2610606"/>
            </a:xfrm>
            <a:custGeom>
              <a:avLst/>
              <a:gdLst/>
              <a:ahLst/>
              <a:cxnLst/>
              <a:rect l="l" t="t" r="r" b="b"/>
              <a:pathLst>
                <a:path w="1197615" h="2610606">
                  <a:moveTo>
                    <a:pt x="0" y="0"/>
                  </a:moveTo>
                  <a:lnTo>
                    <a:pt x="1197616" y="0"/>
                  </a:lnTo>
                  <a:lnTo>
                    <a:pt x="1197616" y="2610606"/>
                  </a:lnTo>
                  <a:lnTo>
                    <a:pt x="0" y="2610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98" name="Group 98"/>
            <p:cNvGrpSpPr/>
            <p:nvPr/>
          </p:nvGrpSpPr>
          <p:grpSpPr>
            <a:xfrm>
              <a:off x="23775662" y="167096"/>
              <a:ext cx="2628607" cy="2628607"/>
              <a:chOff x="0" y="0"/>
              <a:chExt cx="812800" cy="812800"/>
            </a:xfrm>
          </p:grpSpPr>
          <p:sp>
            <p:nvSpPr>
              <p:cNvPr id="99" name="Freeform 9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0" name="TextBox 10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17340" tIns="17340" rIns="17340" bIns="17340" rtlCol="0" anchor="ctr"/>
              <a:lstStyle/>
              <a:p>
                <a:pPr algn="ctr">
                  <a:lnSpc>
                    <a:spcPts val="1416"/>
                  </a:lnSpc>
                </a:pPr>
                <a:endParaRPr/>
              </a:p>
            </p:txBody>
          </p:sp>
        </p:grpSp>
        <p:sp>
          <p:nvSpPr>
            <p:cNvPr id="101" name="Freeform 101"/>
            <p:cNvSpPr/>
            <p:nvPr/>
          </p:nvSpPr>
          <p:spPr>
            <a:xfrm>
              <a:off x="23775662" y="167096"/>
              <a:ext cx="2628607" cy="2628607"/>
            </a:xfrm>
            <a:custGeom>
              <a:avLst/>
              <a:gdLst/>
              <a:ahLst/>
              <a:cxnLst/>
              <a:rect l="l" t="t" r="r" b="b"/>
              <a:pathLst>
                <a:path w="2628607" h="2628607">
                  <a:moveTo>
                    <a:pt x="0" y="0"/>
                  </a:moveTo>
                  <a:lnTo>
                    <a:pt x="2628608" y="0"/>
                  </a:lnTo>
                  <a:lnTo>
                    <a:pt x="2628608" y="2628608"/>
                  </a:lnTo>
                  <a:lnTo>
                    <a:pt x="0" y="26286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102" name="Group 102"/>
            <p:cNvGrpSpPr/>
            <p:nvPr/>
          </p:nvGrpSpPr>
          <p:grpSpPr>
            <a:xfrm>
              <a:off x="26330196" y="170821"/>
              <a:ext cx="5236106" cy="2537481"/>
              <a:chOff x="0" y="0"/>
              <a:chExt cx="1397860" cy="677420"/>
            </a:xfrm>
          </p:grpSpPr>
          <p:sp>
            <p:nvSpPr>
              <p:cNvPr id="103" name="Freeform 103"/>
              <p:cNvSpPr/>
              <p:nvPr/>
            </p:nvSpPr>
            <p:spPr>
              <a:xfrm>
                <a:off x="0" y="0"/>
                <a:ext cx="1397860" cy="677420"/>
              </a:xfrm>
              <a:custGeom>
                <a:avLst/>
                <a:gdLst/>
                <a:ahLst/>
                <a:cxnLst/>
                <a:rect l="l" t="t" r="r" b="b"/>
                <a:pathLst>
                  <a:path w="1397860" h="677420">
                    <a:moveTo>
                      <a:pt x="0" y="0"/>
                    </a:moveTo>
                    <a:lnTo>
                      <a:pt x="1397860" y="0"/>
                    </a:lnTo>
                    <a:lnTo>
                      <a:pt x="1397860" y="677420"/>
                    </a:lnTo>
                    <a:lnTo>
                      <a:pt x="0" y="677420"/>
                    </a:lnTo>
                    <a:close/>
                  </a:path>
                </a:pathLst>
              </a:custGeom>
              <a:solidFill>
                <a:srgbClr val="D4202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4" name="TextBox 104"/>
              <p:cNvSpPr txBox="1"/>
              <p:nvPr/>
            </p:nvSpPr>
            <p:spPr>
              <a:xfrm>
                <a:off x="0" y="-28575"/>
                <a:ext cx="1397860" cy="705995"/>
              </a:xfrm>
              <a:prstGeom prst="rect">
                <a:avLst/>
              </a:prstGeom>
            </p:spPr>
            <p:txBody>
              <a:bodyPr lIns="20084" tIns="20084" rIns="20084" bIns="20084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grpSp>
          <p:nvGrpSpPr>
            <p:cNvPr id="105" name="Group 105"/>
            <p:cNvGrpSpPr/>
            <p:nvPr/>
          </p:nvGrpSpPr>
          <p:grpSpPr>
            <a:xfrm>
              <a:off x="18404957" y="160038"/>
              <a:ext cx="2709020" cy="2618601"/>
              <a:chOff x="0" y="0"/>
              <a:chExt cx="723215" cy="699076"/>
            </a:xfrm>
          </p:grpSpPr>
          <p:sp>
            <p:nvSpPr>
              <p:cNvPr id="106" name="Freeform 106"/>
              <p:cNvSpPr/>
              <p:nvPr/>
            </p:nvSpPr>
            <p:spPr>
              <a:xfrm>
                <a:off x="0" y="0"/>
                <a:ext cx="723215" cy="699076"/>
              </a:xfrm>
              <a:custGeom>
                <a:avLst/>
                <a:gdLst/>
                <a:ahLst/>
                <a:cxnLst/>
                <a:rect l="l" t="t" r="r" b="b"/>
                <a:pathLst>
                  <a:path w="723215" h="699076">
                    <a:moveTo>
                      <a:pt x="0" y="0"/>
                    </a:moveTo>
                    <a:lnTo>
                      <a:pt x="723215" y="0"/>
                    </a:lnTo>
                    <a:lnTo>
                      <a:pt x="723215" y="699076"/>
                    </a:lnTo>
                    <a:lnTo>
                      <a:pt x="0" y="699076"/>
                    </a:lnTo>
                    <a:close/>
                  </a:path>
                </a:pathLst>
              </a:custGeom>
              <a:solidFill>
                <a:srgbClr val="049F57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7" name="TextBox 107"/>
              <p:cNvSpPr txBox="1"/>
              <p:nvPr/>
            </p:nvSpPr>
            <p:spPr>
              <a:xfrm>
                <a:off x="0" y="-28575"/>
                <a:ext cx="723215" cy="727651"/>
              </a:xfrm>
              <a:prstGeom prst="rect">
                <a:avLst/>
              </a:prstGeom>
            </p:spPr>
            <p:txBody>
              <a:bodyPr lIns="20084" tIns="20084" rIns="20084" bIns="20084" rtlCol="0" anchor="ctr"/>
              <a:lstStyle/>
              <a:p>
                <a:pPr algn="ctr">
                  <a:lnSpc>
                    <a:spcPts val="1011"/>
                  </a:lnSpc>
                </a:pPr>
                <a:endParaRPr/>
              </a:p>
            </p:txBody>
          </p:sp>
        </p:grpSp>
        <p:sp>
          <p:nvSpPr>
            <p:cNvPr id="108" name="Freeform 108"/>
            <p:cNvSpPr/>
            <p:nvPr/>
          </p:nvSpPr>
          <p:spPr>
            <a:xfrm>
              <a:off x="18811712" y="432813"/>
              <a:ext cx="2151259" cy="2151259"/>
            </a:xfrm>
            <a:custGeom>
              <a:avLst/>
              <a:gdLst/>
              <a:ahLst/>
              <a:cxnLst/>
              <a:rect l="l" t="t" r="r" b="b"/>
              <a:pathLst>
                <a:path w="2151259" h="2151259">
                  <a:moveTo>
                    <a:pt x="0" y="0"/>
                  </a:moveTo>
                  <a:lnTo>
                    <a:pt x="2151259" y="0"/>
                  </a:lnTo>
                  <a:lnTo>
                    <a:pt x="2151259" y="2151259"/>
                  </a:lnTo>
                  <a:lnTo>
                    <a:pt x="0" y="215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9" name="Freeform 109"/>
            <p:cNvSpPr/>
            <p:nvPr/>
          </p:nvSpPr>
          <p:spPr>
            <a:xfrm rot="-8545017">
              <a:off x="18805072" y="432813"/>
              <a:ext cx="2151259" cy="2151259"/>
            </a:xfrm>
            <a:custGeom>
              <a:avLst/>
              <a:gdLst/>
              <a:ahLst/>
              <a:cxnLst/>
              <a:rect l="l" t="t" r="r" b="b"/>
              <a:pathLst>
                <a:path w="2151259" h="2151259">
                  <a:moveTo>
                    <a:pt x="0" y="0"/>
                  </a:moveTo>
                  <a:lnTo>
                    <a:pt x="2151259" y="0"/>
                  </a:lnTo>
                  <a:lnTo>
                    <a:pt x="2151259" y="2151259"/>
                  </a:lnTo>
                  <a:lnTo>
                    <a:pt x="0" y="215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0" name="TextBox 110"/>
            <p:cNvSpPr txBox="1"/>
            <p:nvPr/>
          </p:nvSpPr>
          <p:spPr>
            <a:xfrm>
              <a:off x="29584152" y="1710914"/>
              <a:ext cx="3054805" cy="470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20"/>
                </a:lnSpc>
              </a:pPr>
              <a:r>
                <a:rPr lang="en-US" sz="2085">
                  <a:solidFill>
                    <a:srgbClr val="FE5117"/>
                  </a:solidFill>
                  <a:latin typeface="Aleppo"/>
                  <a:ea typeface="Aleppo"/>
                  <a:cs typeface="Aleppo"/>
                  <a:sym typeface="Aleppo"/>
                </a:rPr>
                <a:t>JP’25</a:t>
              </a:r>
            </a:p>
          </p:txBody>
        </p:sp>
        <p:sp>
          <p:nvSpPr>
            <p:cNvPr id="111" name="TextBox 111"/>
            <p:cNvSpPr txBox="1"/>
            <p:nvPr/>
          </p:nvSpPr>
          <p:spPr>
            <a:xfrm>
              <a:off x="27134512" y="652201"/>
              <a:ext cx="3296488" cy="24463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59"/>
                </a:lnSpc>
              </a:pPr>
              <a:r>
                <a:rPr lang="en-US" sz="5010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LEARNING</a:t>
              </a:r>
            </a:p>
            <a:p>
              <a:pPr algn="l">
                <a:lnSpc>
                  <a:spcPts val="4559"/>
                </a:lnSpc>
              </a:pPr>
              <a:r>
                <a:rPr lang="en-US" sz="5010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ABOUT </a:t>
              </a:r>
            </a:p>
          </p:txBody>
        </p:sp>
      </p:grpSp>
      <p:grpSp>
        <p:nvGrpSpPr>
          <p:cNvPr id="112" name="Group 112"/>
          <p:cNvGrpSpPr/>
          <p:nvPr/>
        </p:nvGrpSpPr>
        <p:grpSpPr>
          <a:xfrm>
            <a:off x="-480925" y="-1224800"/>
            <a:ext cx="23498144" cy="1811367"/>
            <a:chOff x="0" y="0"/>
            <a:chExt cx="31330858" cy="2415157"/>
          </a:xfrm>
        </p:grpSpPr>
        <p:grpSp>
          <p:nvGrpSpPr>
            <p:cNvPr id="113" name="Group 113"/>
            <p:cNvGrpSpPr/>
            <p:nvPr/>
          </p:nvGrpSpPr>
          <p:grpSpPr>
            <a:xfrm>
              <a:off x="4350481" y="336445"/>
              <a:ext cx="4492127" cy="2072057"/>
              <a:chOff x="0" y="0"/>
              <a:chExt cx="1414837" cy="652614"/>
            </a:xfrm>
          </p:grpSpPr>
          <p:sp>
            <p:nvSpPr>
              <p:cNvPr id="114" name="Freeform 114"/>
              <p:cNvSpPr/>
              <p:nvPr/>
            </p:nvSpPr>
            <p:spPr>
              <a:xfrm>
                <a:off x="0" y="0"/>
                <a:ext cx="1414837" cy="652614"/>
              </a:xfrm>
              <a:custGeom>
                <a:avLst/>
                <a:gdLst/>
                <a:ahLst/>
                <a:cxnLst/>
                <a:rect l="l" t="t" r="r" b="b"/>
                <a:pathLst>
                  <a:path w="1414837" h="652614">
                    <a:moveTo>
                      <a:pt x="0" y="0"/>
                    </a:moveTo>
                    <a:lnTo>
                      <a:pt x="1414837" y="0"/>
                    </a:lnTo>
                    <a:lnTo>
                      <a:pt x="1414837" y="652614"/>
                    </a:lnTo>
                    <a:lnTo>
                      <a:pt x="0" y="652614"/>
                    </a:lnTo>
                    <a:close/>
                  </a:path>
                </a:pathLst>
              </a:custGeom>
              <a:solidFill>
                <a:srgbClr val="63C8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5" name="TextBox 115"/>
              <p:cNvSpPr txBox="1"/>
              <p:nvPr/>
            </p:nvSpPr>
            <p:spPr>
              <a:xfrm>
                <a:off x="0" y="-19050"/>
                <a:ext cx="1414837" cy="671664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16" name="Group 116"/>
            <p:cNvGrpSpPr/>
            <p:nvPr/>
          </p:nvGrpSpPr>
          <p:grpSpPr>
            <a:xfrm>
              <a:off x="2143381" y="199836"/>
              <a:ext cx="2207101" cy="2215321"/>
              <a:chOff x="0" y="0"/>
              <a:chExt cx="1310734" cy="1315616"/>
            </a:xfrm>
          </p:grpSpPr>
          <p:sp>
            <p:nvSpPr>
              <p:cNvPr id="117" name="Freeform 117"/>
              <p:cNvSpPr/>
              <p:nvPr/>
            </p:nvSpPr>
            <p:spPr>
              <a:xfrm>
                <a:off x="0" y="0"/>
                <a:ext cx="1310734" cy="1315616"/>
              </a:xfrm>
              <a:custGeom>
                <a:avLst/>
                <a:gdLst/>
                <a:ahLst/>
                <a:cxnLst/>
                <a:rect l="l" t="t" r="r" b="b"/>
                <a:pathLst>
                  <a:path w="1310734" h="1315616">
                    <a:moveTo>
                      <a:pt x="0" y="0"/>
                    </a:moveTo>
                    <a:lnTo>
                      <a:pt x="1310734" y="0"/>
                    </a:lnTo>
                    <a:lnTo>
                      <a:pt x="1310734" y="1315616"/>
                    </a:lnTo>
                    <a:lnTo>
                      <a:pt x="0" y="1315616"/>
                    </a:lnTo>
                    <a:close/>
                  </a:path>
                </a:pathLst>
              </a:custGeom>
              <a:solidFill>
                <a:srgbClr val="D4202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8" name="TextBox 118"/>
              <p:cNvSpPr txBox="1"/>
              <p:nvPr/>
            </p:nvSpPr>
            <p:spPr>
              <a:xfrm>
                <a:off x="0" y="-19050"/>
                <a:ext cx="1310734" cy="1334666"/>
              </a:xfrm>
              <a:prstGeom prst="rect">
                <a:avLst/>
              </a:prstGeom>
            </p:spPr>
            <p:txBody>
              <a:bodyPr lIns="14771" tIns="14771" rIns="14771" bIns="14771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sp>
          <p:nvSpPr>
            <p:cNvPr id="119" name="Freeform 119"/>
            <p:cNvSpPr/>
            <p:nvPr/>
          </p:nvSpPr>
          <p:spPr>
            <a:xfrm>
              <a:off x="2298440" y="306698"/>
              <a:ext cx="1931493" cy="1970911"/>
            </a:xfrm>
            <a:custGeom>
              <a:avLst/>
              <a:gdLst/>
              <a:ahLst/>
              <a:cxnLst/>
              <a:rect l="l" t="t" r="r" b="b"/>
              <a:pathLst>
                <a:path w="1931493" h="1970911">
                  <a:moveTo>
                    <a:pt x="0" y="0"/>
                  </a:moveTo>
                  <a:lnTo>
                    <a:pt x="1931493" y="0"/>
                  </a:lnTo>
                  <a:lnTo>
                    <a:pt x="1931493" y="1970911"/>
                  </a:lnTo>
                  <a:lnTo>
                    <a:pt x="0" y="1970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20" name="Freeform 120"/>
            <p:cNvSpPr/>
            <p:nvPr/>
          </p:nvSpPr>
          <p:spPr>
            <a:xfrm rot="288810">
              <a:off x="2403037" y="438539"/>
              <a:ext cx="1722299" cy="1707229"/>
            </a:xfrm>
            <a:custGeom>
              <a:avLst/>
              <a:gdLst/>
              <a:ahLst/>
              <a:cxnLst/>
              <a:rect l="l" t="t" r="r" b="b"/>
              <a:pathLst>
                <a:path w="1722299" h="1707229">
                  <a:moveTo>
                    <a:pt x="0" y="0"/>
                  </a:moveTo>
                  <a:lnTo>
                    <a:pt x="1722299" y="0"/>
                  </a:lnTo>
                  <a:lnTo>
                    <a:pt x="1722299" y="1707229"/>
                  </a:lnTo>
                  <a:lnTo>
                    <a:pt x="0" y="1707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121" name="Group 121"/>
            <p:cNvGrpSpPr/>
            <p:nvPr/>
          </p:nvGrpSpPr>
          <p:grpSpPr>
            <a:xfrm>
              <a:off x="8585932" y="0"/>
              <a:ext cx="2404302" cy="2404302"/>
              <a:chOff x="0" y="0"/>
              <a:chExt cx="812800" cy="812800"/>
            </a:xfrm>
          </p:grpSpPr>
          <p:sp>
            <p:nvSpPr>
              <p:cNvPr id="122" name="Freeform 1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3" name="TextBox 12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441"/>
                  </a:lnSpc>
                </a:pPr>
                <a:endParaRPr/>
              </a:p>
            </p:txBody>
          </p:sp>
        </p:grpSp>
        <p:sp>
          <p:nvSpPr>
            <p:cNvPr id="124" name="Freeform 124"/>
            <p:cNvSpPr/>
            <p:nvPr/>
          </p:nvSpPr>
          <p:spPr>
            <a:xfrm>
              <a:off x="8676681" y="115188"/>
              <a:ext cx="2204648" cy="2204648"/>
            </a:xfrm>
            <a:custGeom>
              <a:avLst/>
              <a:gdLst/>
              <a:ahLst/>
              <a:cxnLst/>
              <a:rect l="l" t="t" r="r" b="b"/>
              <a:pathLst>
                <a:path w="2204648" h="2204648">
                  <a:moveTo>
                    <a:pt x="0" y="0"/>
                  </a:moveTo>
                  <a:lnTo>
                    <a:pt x="2204648" y="0"/>
                  </a:lnTo>
                  <a:lnTo>
                    <a:pt x="2204648" y="2204649"/>
                  </a:lnTo>
                  <a:lnTo>
                    <a:pt x="0" y="2204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125" name="Group 125"/>
            <p:cNvGrpSpPr/>
            <p:nvPr/>
          </p:nvGrpSpPr>
          <p:grpSpPr>
            <a:xfrm>
              <a:off x="0" y="195580"/>
              <a:ext cx="2175241" cy="2219577"/>
              <a:chOff x="0" y="0"/>
              <a:chExt cx="685112" cy="699076"/>
            </a:xfrm>
          </p:grpSpPr>
          <p:sp>
            <p:nvSpPr>
              <p:cNvPr id="126" name="Freeform 126"/>
              <p:cNvSpPr/>
              <p:nvPr/>
            </p:nvSpPr>
            <p:spPr>
              <a:xfrm>
                <a:off x="0" y="0"/>
                <a:ext cx="685112" cy="699076"/>
              </a:xfrm>
              <a:custGeom>
                <a:avLst/>
                <a:gdLst/>
                <a:ahLst/>
                <a:cxnLst/>
                <a:rect l="l" t="t" r="r" b="b"/>
                <a:pathLst>
                  <a:path w="685112" h="699076">
                    <a:moveTo>
                      <a:pt x="0" y="0"/>
                    </a:moveTo>
                    <a:lnTo>
                      <a:pt x="685112" y="0"/>
                    </a:lnTo>
                    <a:lnTo>
                      <a:pt x="685112" y="699076"/>
                    </a:lnTo>
                    <a:lnTo>
                      <a:pt x="0" y="699076"/>
                    </a:lnTo>
                    <a:close/>
                  </a:path>
                </a:pathLst>
              </a:custGeom>
              <a:solidFill>
                <a:srgbClr val="2C74B3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7" name="TextBox 127"/>
              <p:cNvSpPr txBox="1"/>
              <p:nvPr/>
            </p:nvSpPr>
            <p:spPr>
              <a:xfrm>
                <a:off x="0" y="-19050"/>
                <a:ext cx="685112" cy="718126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sp>
          <p:nvSpPr>
            <p:cNvPr id="128" name="Freeform 128"/>
            <p:cNvSpPr/>
            <p:nvPr/>
          </p:nvSpPr>
          <p:spPr>
            <a:xfrm>
              <a:off x="208252" y="280131"/>
              <a:ext cx="1758736" cy="2030287"/>
            </a:xfrm>
            <a:custGeom>
              <a:avLst/>
              <a:gdLst/>
              <a:ahLst/>
              <a:cxnLst/>
              <a:rect l="l" t="t" r="r" b="b"/>
              <a:pathLst>
                <a:path w="1758736" h="2030287">
                  <a:moveTo>
                    <a:pt x="0" y="0"/>
                  </a:moveTo>
                  <a:lnTo>
                    <a:pt x="1758737" y="0"/>
                  </a:lnTo>
                  <a:lnTo>
                    <a:pt x="1758737" y="2030288"/>
                  </a:lnTo>
                  <a:lnTo>
                    <a:pt x="0" y="2030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129" name="Group 129"/>
            <p:cNvGrpSpPr/>
            <p:nvPr/>
          </p:nvGrpSpPr>
          <p:grpSpPr>
            <a:xfrm>
              <a:off x="10962147" y="108674"/>
              <a:ext cx="2156582" cy="2222174"/>
              <a:chOff x="0" y="0"/>
              <a:chExt cx="679236" cy="699894"/>
            </a:xfrm>
          </p:grpSpPr>
          <p:sp>
            <p:nvSpPr>
              <p:cNvPr id="130" name="Freeform 130"/>
              <p:cNvSpPr/>
              <p:nvPr/>
            </p:nvSpPr>
            <p:spPr>
              <a:xfrm>
                <a:off x="0" y="0"/>
                <a:ext cx="679236" cy="699894"/>
              </a:xfrm>
              <a:custGeom>
                <a:avLst/>
                <a:gdLst/>
                <a:ahLst/>
                <a:cxnLst/>
                <a:rect l="l" t="t" r="r" b="b"/>
                <a:pathLst>
                  <a:path w="679236" h="699894">
                    <a:moveTo>
                      <a:pt x="0" y="0"/>
                    </a:moveTo>
                    <a:lnTo>
                      <a:pt x="679236" y="0"/>
                    </a:lnTo>
                    <a:lnTo>
                      <a:pt x="679236" y="699894"/>
                    </a:lnTo>
                    <a:lnTo>
                      <a:pt x="0" y="699894"/>
                    </a:ln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1" name="TextBox 131"/>
              <p:cNvSpPr txBox="1"/>
              <p:nvPr/>
            </p:nvSpPr>
            <p:spPr>
              <a:xfrm>
                <a:off x="0" y="-19050"/>
                <a:ext cx="679236" cy="718944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32" name="Group 132"/>
            <p:cNvGrpSpPr/>
            <p:nvPr/>
          </p:nvGrpSpPr>
          <p:grpSpPr>
            <a:xfrm>
              <a:off x="13133458" y="123649"/>
              <a:ext cx="2370590" cy="2280653"/>
              <a:chOff x="0" y="0"/>
              <a:chExt cx="727495" cy="699894"/>
            </a:xfrm>
          </p:grpSpPr>
          <p:sp>
            <p:nvSpPr>
              <p:cNvPr id="133" name="Freeform 133"/>
              <p:cNvSpPr/>
              <p:nvPr/>
            </p:nvSpPr>
            <p:spPr>
              <a:xfrm>
                <a:off x="0" y="0"/>
                <a:ext cx="727495" cy="699894"/>
              </a:xfrm>
              <a:custGeom>
                <a:avLst/>
                <a:gdLst/>
                <a:ahLst/>
                <a:cxnLst/>
                <a:rect l="l" t="t" r="r" b="b"/>
                <a:pathLst>
                  <a:path w="727495" h="699894">
                    <a:moveTo>
                      <a:pt x="0" y="0"/>
                    </a:moveTo>
                    <a:lnTo>
                      <a:pt x="727495" y="0"/>
                    </a:lnTo>
                    <a:lnTo>
                      <a:pt x="727495" y="699894"/>
                    </a:lnTo>
                    <a:lnTo>
                      <a:pt x="0" y="699894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4" name="TextBox 134"/>
              <p:cNvSpPr txBox="1"/>
              <p:nvPr/>
            </p:nvSpPr>
            <p:spPr>
              <a:xfrm>
                <a:off x="0" y="-19050"/>
                <a:ext cx="727495" cy="718944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35" name="Group 135"/>
            <p:cNvGrpSpPr/>
            <p:nvPr/>
          </p:nvGrpSpPr>
          <p:grpSpPr>
            <a:xfrm>
              <a:off x="10906302" y="100226"/>
              <a:ext cx="2227156" cy="2304076"/>
              <a:chOff x="0" y="0"/>
              <a:chExt cx="1374245" cy="1421708"/>
            </a:xfrm>
          </p:grpSpPr>
          <p:sp>
            <p:nvSpPr>
              <p:cNvPr id="136" name="Freeform 136"/>
              <p:cNvSpPr/>
              <p:nvPr/>
            </p:nvSpPr>
            <p:spPr>
              <a:xfrm>
                <a:off x="0" y="0"/>
                <a:ext cx="1374245" cy="1421708"/>
              </a:xfrm>
              <a:custGeom>
                <a:avLst/>
                <a:gdLst/>
                <a:ahLst/>
                <a:cxnLst/>
                <a:rect l="l" t="t" r="r" b="b"/>
                <a:pathLst>
                  <a:path w="1374245" h="1421708">
                    <a:moveTo>
                      <a:pt x="0" y="0"/>
                    </a:moveTo>
                    <a:lnTo>
                      <a:pt x="1374245" y="0"/>
                    </a:lnTo>
                    <a:lnTo>
                      <a:pt x="1374245" y="1421708"/>
                    </a:lnTo>
                    <a:lnTo>
                      <a:pt x="0" y="1421708"/>
                    </a:lnTo>
                    <a:close/>
                  </a:path>
                </a:pathLst>
              </a:custGeom>
              <a:solidFill>
                <a:srgbClr val="14427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7" name="TextBox 137"/>
              <p:cNvSpPr txBox="1"/>
              <p:nvPr/>
            </p:nvSpPr>
            <p:spPr>
              <a:xfrm>
                <a:off x="0" y="-19050"/>
                <a:ext cx="1374245" cy="1440758"/>
              </a:xfrm>
              <a:prstGeom prst="rect">
                <a:avLst/>
              </a:prstGeom>
            </p:spPr>
            <p:txBody>
              <a:bodyPr lIns="10703" tIns="10703" rIns="10703" bIns="10703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38" name="Group 138"/>
            <p:cNvGrpSpPr/>
            <p:nvPr/>
          </p:nvGrpSpPr>
          <p:grpSpPr>
            <a:xfrm>
              <a:off x="12127435" y="947584"/>
              <a:ext cx="304622" cy="302608"/>
              <a:chOff x="0" y="0"/>
              <a:chExt cx="818211" cy="812800"/>
            </a:xfrm>
          </p:grpSpPr>
          <p:sp>
            <p:nvSpPr>
              <p:cNvPr id="139" name="Freeform 139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5B394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0" name="TextBox 140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41" name="Group 141"/>
            <p:cNvGrpSpPr/>
            <p:nvPr/>
          </p:nvGrpSpPr>
          <p:grpSpPr>
            <a:xfrm>
              <a:off x="11488594" y="617428"/>
              <a:ext cx="719891" cy="715130"/>
              <a:chOff x="0" y="0"/>
              <a:chExt cx="818211" cy="812800"/>
            </a:xfrm>
          </p:grpSpPr>
          <p:sp>
            <p:nvSpPr>
              <p:cNvPr id="142" name="Freeform 142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3" name="TextBox 143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44" name="Group 144"/>
            <p:cNvGrpSpPr/>
            <p:nvPr/>
          </p:nvGrpSpPr>
          <p:grpSpPr>
            <a:xfrm>
              <a:off x="11926036" y="974993"/>
              <a:ext cx="129127" cy="1429309"/>
              <a:chOff x="0" y="0"/>
              <a:chExt cx="77140" cy="853869"/>
            </a:xfrm>
          </p:grpSpPr>
          <p:sp>
            <p:nvSpPr>
              <p:cNvPr id="145" name="Freeform 145"/>
              <p:cNvSpPr/>
              <p:nvPr/>
            </p:nvSpPr>
            <p:spPr>
              <a:xfrm>
                <a:off x="0" y="0"/>
                <a:ext cx="77140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77140" h="853869">
                    <a:moveTo>
                      <a:pt x="0" y="0"/>
                    </a:moveTo>
                    <a:lnTo>
                      <a:pt x="77140" y="0"/>
                    </a:lnTo>
                    <a:lnTo>
                      <a:pt x="77140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6" name="TextBox 146"/>
              <p:cNvSpPr txBox="1"/>
              <p:nvPr/>
            </p:nvSpPr>
            <p:spPr>
              <a:xfrm>
                <a:off x="0" y="-19050"/>
                <a:ext cx="77140" cy="872919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47" name="Group 147"/>
            <p:cNvGrpSpPr/>
            <p:nvPr/>
          </p:nvGrpSpPr>
          <p:grpSpPr>
            <a:xfrm>
              <a:off x="12008039" y="1124731"/>
              <a:ext cx="418421" cy="415654"/>
              <a:chOff x="0" y="0"/>
              <a:chExt cx="818211" cy="812800"/>
            </a:xfrm>
          </p:grpSpPr>
          <p:sp>
            <p:nvSpPr>
              <p:cNvPr id="148" name="Freeform 148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6B405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9" name="TextBox 149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50" name="Group 150"/>
            <p:cNvGrpSpPr/>
            <p:nvPr/>
          </p:nvGrpSpPr>
          <p:grpSpPr>
            <a:xfrm>
              <a:off x="11407823" y="1174291"/>
              <a:ext cx="483133" cy="479938"/>
              <a:chOff x="0" y="0"/>
              <a:chExt cx="818211" cy="812800"/>
            </a:xfrm>
          </p:grpSpPr>
          <p:sp>
            <p:nvSpPr>
              <p:cNvPr id="151" name="Freeform 151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2" name="TextBox 152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53" name="Group 153"/>
            <p:cNvGrpSpPr/>
            <p:nvPr/>
          </p:nvGrpSpPr>
          <p:grpSpPr>
            <a:xfrm>
              <a:off x="12266013" y="1011685"/>
              <a:ext cx="418421" cy="415654"/>
              <a:chOff x="0" y="0"/>
              <a:chExt cx="818211" cy="812800"/>
            </a:xfrm>
          </p:grpSpPr>
          <p:sp>
            <p:nvSpPr>
              <p:cNvPr id="154" name="Freeform 154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5" name="TextBox 155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56" name="Group 156"/>
            <p:cNvGrpSpPr/>
            <p:nvPr/>
          </p:nvGrpSpPr>
          <p:grpSpPr>
            <a:xfrm rot="2107347">
              <a:off x="12148254" y="782606"/>
              <a:ext cx="58154" cy="783369"/>
              <a:chOff x="0" y="0"/>
              <a:chExt cx="34741" cy="467984"/>
            </a:xfrm>
          </p:grpSpPr>
          <p:sp>
            <p:nvSpPr>
              <p:cNvPr id="157" name="Freeform 157"/>
              <p:cNvSpPr/>
              <p:nvPr/>
            </p:nvSpPr>
            <p:spPr>
              <a:xfrm>
                <a:off x="0" y="0"/>
                <a:ext cx="34741" cy="467984"/>
              </a:xfrm>
              <a:custGeom>
                <a:avLst/>
                <a:gdLst/>
                <a:ahLst/>
                <a:cxnLst/>
                <a:rect l="l" t="t" r="r" b="b"/>
                <a:pathLst>
                  <a:path w="34741" h="467984">
                    <a:moveTo>
                      <a:pt x="0" y="0"/>
                    </a:moveTo>
                    <a:lnTo>
                      <a:pt x="34741" y="0"/>
                    </a:lnTo>
                    <a:lnTo>
                      <a:pt x="34741" y="467984"/>
                    </a:lnTo>
                    <a:lnTo>
                      <a:pt x="0" y="467984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8" name="TextBox 158"/>
              <p:cNvSpPr txBox="1"/>
              <p:nvPr/>
            </p:nvSpPr>
            <p:spPr>
              <a:xfrm>
                <a:off x="0" y="-19050"/>
                <a:ext cx="34741" cy="487034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59" name="Group 159"/>
            <p:cNvGrpSpPr/>
            <p:nvPr/>
          </p:nvGrpSpPr>
          <p:grpSpPr>
            <a:xfrm rot="-1991349">
              <a:off x="11762755" y="1297314"/>
              <a:ext cx="44115" cy="684418"/>
              <a:chOff x="0" y="0"/>
              <a:chExt cx="26355" cy="408871"/>
            </a:xfrm>
          </p:grpSpPr>
          <p:sp>
            <p:nvSpPr>
              <p:cNvPr id="160" name="Freeform 160"/>
              <p:cNvSpPr/>
              <p:nvPr/>
            </p:nvSpPr>
            <p:spPr>
              <a:xfrm>
                <a:off x="0" y="0"/>
                <a:ext cx="26355" cy="408871"/>
              </a:xfrm>
              <a:custGeom>
                <a:avLst/>
                <a:gdLst/>
                <a:ahLst/>
                <a:cxnLst/>
                <a:rect l="l" t="t" r="r" b="b"/>
                <a:pathLst>
                  <a:path w="26355" h="408871">
                    <a:moveTo>
                      <a:pt x="0" y="0"/>
                    </a:moveTo>
                    <a:lnTo>
                      <a:pt x="26355" y="0"/>
                    </a:lnTo>
                    <a:lnTo>
                      <a:pt x="26355" y="408871"/>
                    </a:lnTo>
                    <a:lnTo>
                      <a:pt x="0" y="40887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1" name="TextBox 161"/>
              <p:cNvSpPr txBox="1"/>
              <p:nvPr/>
            </p:nvSpPr>
            <p:spPr>
              <a:xfrm>
                <a:off x="0" y="-19050"/>
                <a:ext cx="26355" cy="427921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62" name="Group 162"/>
            <p:cNvGrpSpPr/>
            <p:nvPr/>
          </p:nvGrpSpPr>
          <p:grpSpPr>
            <a:xfrm rot="4531487">
              <a:off x="12310036" y="1001077"/>
              <a:ext cx="31400" cy="300671"/>
              <a:chOff x="0" y="0"/>
              <a:chExt cx="18758" cy="179621"/>
            </a:xfrm>
          </p:grpSpPr>
          <p:sp>
            <p:nvSpPr>
              <p:cNvPr id="163" name="Freeform 163"/>
              <p:cNvSpPr/>
              <p:nvPr/>
            </p:nvSpPr>
            <p:spPr>
              <a:xfrm>
                <a:off x="0" y="0"/>
                <a:ext cx="18758" cy="179621"/>
              </a:xfrm>
              <a:custGeom>
                <a:avLst/>
                <a:gdLst/>
                <a:ahLst/>
                <a:cxnLst/>
                <a:rect l="l" t="t" r="r" b="b"/>
                <a:pathLst>
                  <a:path w="18758" h="179621">
                    <a:moveTo>
                      <a:pt x="0" y="0"/>
                    </a:moveTo>
                    <a:lnTo>
                      <a:pt x="18758" y="0"/>
                    </a:lnTo>
                    <a:lnTo>
                      <a:pt x="18758" y="179621"/>
                    </a:lnTo>
                    <a:lnTo>
                      <a:pt x="0" y="17962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4" name="TextBox 164"/>
              <p:cNvSpPr txBox="1"/>
              <p:nvPr/>
            </p:nvSpPr>
            <p:spPr>
              <a:xfrm>
                <a:off x="0" y="-19050"/>
                <a:ext cx="18758" cy="198671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65" name="Group 165"/>
            <p:cNvGrpSpPr/>
            <p:nvPr/>
          </p:nvGrpSpPr>
          <p:grpSpPr>
            <a:xfrm>
              <a:off x="11990599" y="974993"/>
              <a:ext cx="64563" cy="1429309"/>
              <a:chOff x="0" y="0"/>
              <a:chExt cx="38570" cy="853869"/>
            </a:xfrm>
          </p:grpSpPr>
          <p:sp>
            <p:nvSpPr>
              <p:cNvPr id="166" name="Freeform 166"/>
              <p:cNvSpPr/>
              <p:nvPr/>
            </p:nvSpPr>
            <p:spPr>
              <a:xfrm>
                <a:off x="0" y="0"/>
                <a:ext cx="38570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38570" h="853869">
                    <a:moveTo>
                      <a:pt x="0" y="0"/>
                    </a:moveTo>
                    <a:lnTo>
                      <a:pt x="38570" y="0"/>
                    </a:lnTo>
                    <a:lnTo>
                      <a:pt x="38570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621F0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7" name="TextBox 167"/>
              <p:cNvSpPr txBox="1"/>
              <p:nvPr/>
            </p:nvSpPr>
            <p:spPr>
              <a:xfrm>
                <a:off x="0" y="-19050"/>
                <a:ext cx="38570" cy="872919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68" name="Group 168"/>
            <p:cNvGrpSpPr/>
            <p:nvPr/>
          </p:nvGrpSpPr>
          <p:grpSpPr>
            <a:xfrm rot="2107347">
              <a:off x="12178223" y="798668"/>
              <a:ext cx="41411" cy="732090"/>
              <a:chOff x="0" y="0"/>
              <a:chExt cx="24739" cy="437351"/>
            </a:xfrm>
          </p:grpSpPr>
          <p:sp>
            <p:nvSpPr>
              <p:cNvPr id="169" name="Freeform 169"/>
              <p:cNvSpPr/>
              <p:nvPr/>
            </p:nvSpPr>
            <p:spPr>
              <a:xfrm>
                <a:off x="0" y="0"/>
                <a:ext cx="24739" cy="437351"/>
              </a:xfrm>
              <a:custGeom>
                <a:avLst/>
                <a:gdLst/>
                <a:ahLst/>
                <a:cxnLst/>
                <a:rect l="l" t="t" r="r" b="b"/>
                <a:pathLst>
                  <a:path w="24739" h="437351">
                    <a:moveTo>
                      <a:pt x="0" y="0"/>
                    </a:moveTo>
                    <a:lnTo>
                      <a:pt x="24739" y="0"/>
                    </a:lnTo>
                    <a:lnTo>
                      <a:pt x="24739" y="437351"/>
                    </a:lnTo>
                    <a:lnTo>
                      <a:pt x="0" y="437351"/>
                    </a:lnTo>
                    <a:close/>
                  </a:path>
                </a:pathLst>
              </a:custGeom>
              <a:solidFill>
                <a:srgbClr val="621F0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0" name="TextBox 170"/>
              <p:cNvSpPr txBox="1"/>
              <p:nvPr/>
            </p:nvSpPr>
            <p:spPr>
              <a:xfrm>
                <a:off x="0" y="-19050"/>
                <a:ext cx="24739" cy="456401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71" name="Group 171"/>
            <p:cNvGrpSpPr/>
            <p:nvPr/>
          </p:nvGrpSpPr>
          <p:grpSpPr>
            <a:xfrm>
              <a:off x="11344767" y="1332558"/>
              <a:ext cx="304622" cy="302608"/>
              <a:chOff x="0" y="0"/>
              <a:chExt cx="818211" cy="812800"/>
            </a:xfrm>
          </p:grpSpPr>
          <p:sp>
            <p:nvSpPr>
              <p:cNvPr id="172" name="Freeform 172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3" name="TextBox 173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74" name="Group 174"/>
            <p:cNvGrpSpPr/>
            <p:nvPr/>
          </p:nvGrpSpPr>
          <p:grpSpPr>
            <a:xfrm>
              <a:off x="11387757" y="1052633"/>
              <a:ext cx="418421" cy="415654"/>
              <a:chOff x="0" y="0"/>
              <a:chExt cx="818211" cy="812800"/>
            </a:xfrm>
          </p:grpSpPr>
          <p:sp>
            <p:nvSpPr>
              <p:cNvPr id="175" name="Freeform 175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B606E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6" name="TextBox 176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77" name="Group 177"/>
            <p:cNvGrpSpPr/>
            <p:nvPr/>
          </p:nvGrpSpPr>
          <p:grpSpPr>
            <a:xfrm>
              <a:off x="12449597" y="1023933"/>
              <a:ext cx="476204" cy="473055"/>
              <a:chOff x="0" y="0"/>
              <a:chExt cx="818211" cy="812800"/>
            </a:xfrm>
          </p:grpSpPr>
          <p:sp>
            <p:nvSpPr>
              <p:cNvPr id="178" name="Freeform 178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9" name="TextBox 179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80" name="Group 180"/>
            <p:cNvGrpSpPr/>
            <p:nvPr/>
          </p:nvGrpSpPr>
          <p:grpSpPr>
            <a:xfrm>
              <a:off x="11070173" y="1052633"/>
              <a:ext cx="418421" cy="415654"/>
              <a:chOff x="0" y="0"/>
              <a:chExt cx="818211" cy="812800"/>
            </a:xfrm>
          </p:grpSpPr>
          <p:sp>
            <p:nvSpPr>
              <p:cNvPr id="181" name="Freeform 181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2" name="TextBox 182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83" name="Group 183"/>
            <p:cNvGrpSpPr/>
            <p:nvPr/>
          </p:nvGrpSpPr>
          <p:grpSpPr>
            <a:xfrm>
              <a:off x="11387757" y="817718"/>
              <a:ext cx="472958" cy="469830"/>
              <a:chOff x="0" y="0"/>
              <a:chExt cx="818211" cy="812800"/>
            </a:xfrm>
          </p:grpSpPr>
          <p:sp>
            <p:nvSpPr>
              <p:cNvPr id="184" name="Freeform 184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5" name="TextBox 185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86" name="Group 186"/>
            <p:cNvGrpSpPr/>
            <p:nvPr/>
          </p:nvGrpSpPr>
          <p:grpSpPr>
            <a:xfrm>
              <a:off x="11034901" y="549544"/>
              <a:ext cx="572802" cy="569014"/>
              <a:chOff x="0" y="0"/>
              <a:chExt cx="818211" cy="812800"/>
            </a:xfrm>
          </p:grpSpPr>
          <p:sp>
            <p:nvSpPr>
              <p:cNvPr id="187" name="Freeform 187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8" name="TextBox 188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89" name="Group 189"/>
            <p:cNvGrpSpPr/>
            <p:nvPr/>
          </p:nvGrpSpPr>
          <p:grpSpPr>
            <a:xfrm>
              <a:off x="12217249" y="599135"/>
              <a:ext cx="472958" cy="469830"/>
              <a:chOff x="0" y="0"/>
              <a:chExt cx="818211" cy="812800"/>
            </a:xfrm>
          </p:grpSpPr>
          <p:sp>
            <p:nvSpPr>
              <p:cNvPr id="190" name="Freeform 190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6B405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1" name="TextBox 191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92" name="Group 192"/>
            <p:cNvGrpSpPr/>
            <p:nvPr/>
          </p:nvGrpSpPr>
          <p:grpSpPr>
            <a:xfrm>
              <a:off x="11890956" y="458286"/>
              <a:ext cx="598304" cy="594347"/>
              <a:chOff x="0" y="0"/>
              <a:chExt cx="818211" cy="812800"/>
            </a:xfrm>
          </p:grpSpPr>
          <p:sp>
            <p:nvSpPr>
              <p:cNvPr id="193" name="Freeform 193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4" name="TextBox 194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95" name="Group 195"/>
            <p:cNvGrpSpPr/>
            <p:nvPr/>
          </p:nvGrpSpPr>
          <p:grpSpPr>
            <a:xfrm>
              <a:off x="11654477" y="596319"/>
              <a:ext cx="472958" cy="469830"/>
              <a:chOff x="0" y="0"/>
              <a:chExt cx="818211" cy="812800"/>
            </a:xfrm>
          </p:grpSpPr>
          <p:sp>
            <p:nvSpPr>
              <p:cNvPr id="196" name="Freeform 196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97" name="TextBox 197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198" name="Group 198"/>
            <p:cNvGrpSpPr/>
            <p:nvPr/>
          </p:nvGrpSpPr>
          <p:grpSpPr>
            <a:xfrm>
              <a:off x="11654477" y="580373"/>
              <a:ext cx="474928" cy="471787"/>
              <a:chOff x="0" y="0"/>
              <a:chExt cx="818211" cy="812800"/>
            </a:xfrm>
          </p:grpSpPr>
          <p:sp>
            <p:nvSpPr>
              <p:cNvPr id="199" name="Freeform 199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0" name="TextBox 200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01" name="Group 201"/>
            <p:cNvGrpSpPr/>
            <p:nvPr/>
          </p:nvGrpSpPr>
          <p:grpSpPr>
            <a:xfrm>
              <a:off x="12432057" y="576632"/>
              <a:ext cx="572802" cy="569014"/>
              <a:chOff x="0" y="0"/>
              <a:chExt cx="818211" cy="812800"/>
            </a:xfrm>
          </p:grpSpPr>
          <p:sp>
            <p:nvSpPr>
              <p:cNvPr id="202" name="Freeform 202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3" name="TextBox 203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04" name="Group 204"/>
            <p:cNvGrpSpPr/>
            <p:nvPr/>
          </p:nvGrpSpPr>
          <p:grpSpPr>
            <a:xfrm>
              <a:off x="12266013" y="1287548"/>
              <a:ext cx="304622" cy="302608"/>
              <a:chOff x="0" y="0"/>
              <a:chExt cx="818211" cy="812800"/>
            </a:xfrm>
          </p:grpSpPr>
          <p:sp>
            <p:nvSpPr>
              <p:cNvPr id="205" name="Freeform 205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06" name="TextBox 206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sp>
          <p:nvSpPr>
            <p:cNvPr id="207" name="Freeform 207"/>
            <p:cNvSpPr/>
            <p:nvPr/>
          </p:nvSpPr>
          <p:spPr>
            <a:xfrm>
              <a:off x="13173055" y="730953"/>
              <a:ext cx="2648563" cy="840919"/>
            </a:xfrm>
            <a:custGeom>
              <a:avLst/>
              <a:gdLst/>
              <a:ahLst/>
              <a:cxnLst/>
              <a:rect l="l" t="t" r="r" b="b"/>
              <a:pathLst>
                <a:path w="2648563" h="840919">
                  <a:moveTo>
                    <a:pt x="0" y="0"/>
                  </a:moveTo>
                  <a:lnTo>
                    <a:pt x="2648563" y="0"/>
                  </a:lnTo>
                  <a:lnTo>
                    <a:pt x="2648563" y="840919"/>
                  </a:lnTo>
                  <a:lnTo>
                    <a:pt x="0" y="840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08" name="TextBox 208"/>
            <p:cNvSpPr txBox="1"/>
            <p:nvPr/>
          </p:nvSpPr>
          <p:spPr>
            <a:xfrm>
              <a:off x="7063219" y="1611727"/>
              <a:ext cx="2589312" cy="3964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75"/>
                </a:lnSpc>
              </a:pPr>
              <a:r>
                <a:rPr lang="en-US" sz="1767">
                  <a:solidFill>
                    <a:srgbClr val="FE5117"/>
                  </a:solidFill>
                  <a:latin typeface="Aleppo"/>
                  <a:ea typeface="Aleppo"/>
                  <a:cs typeface="Aleppo"/>
                  <a:sym typeface="Aleppo"/>
                </a:rPr>
                <a:t>JP’25</a:t>
              </a:r>
            </a:p>
          </p:txBody>
        </p:sp>
        <p:sp>
          <p:nvSpPr>
            <p:cNvPr id="209" name="TextBox 209"/>
            <p:cNvSpPr txBox="1"/>
            <p:nvPr/>
          </p:nvSpPr>
          <p:spPr>
            <a:xfrm>
              <a:off x="4995896" y="777914"/>
              <a:ext cx="3165509" cy="1439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64"/>
                </a:lnSpc>
              </a:pPr>
              <a:r>
                <a:rPr lang="en-US" sz="4246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LEARNING</a:t>
              </a:r>
            </a:p>
            <a:p>
              <a:pPr algn="l">
                <a:lnSpc>
                  <a:spcPts val="3864"/>
                </a:lnSpc>
              </a:pPr>
              <a:r>
                <a:rPr lang="en-US" sz="4246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ABOUT </a:t>
              </a:r>
            </a:p>
          </p:txBody>
        </p:sp>
        <p:sp>
          <p:nvSpPr>
            <p:cNvPr id="210" name="Freeform 210"/>
            <p:cNvSpPr/>
            <p:nvPr/>
          </p:nvSpPr>
          <p:spPr>
            <a:xfrm>
              <a:off x="13212652" y="1517522"/>
              <a:ext cx="2648563" cy="840919"/>
            </a:xfrm>
            <a:custGeom>
              <a:avLst/>
              <a:gdLst/>
              <a:ahLst/>
              <a:cxnLst/>
              <a:rect l="l" t="t" r="r" b="b"/>
              <a:pathLst>
                <a:path w="2648563" h="840919">
                  <a:moveTo>
                    <a:pt x="0" y="0"/>
                  </a:moveTo>
                  <a:lnTo>
                    <a:pt x="2648563" y="0"/>
                  </a:lnTo>
                  <a:lnTo>
                    <a:pt x="2648563" y="840918"/>
                  </a:lnTo>
                  <a:lnTo>
                    <a:pt x="0" y="840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211" name="Group 211"/>
            <p:cNvGrpSpPr/>
            <p:nvPr/>
          </p:nvGrpSpPr>
          <p:grpSpPr>
            <a:xfrm>
              <a:off x="19820125" y="336445"/>
              <a:ext cx="4492127" cy="2072057"/>
              <a:chOff x="0" y="0"/>
              <a:chExt cx="1414837" cy="652614"/>
            </a:xfrm>
          </p:grpSpPr>
          <p:sp>
            <p:nvSpPr>
              <p:cNvPr id="212" name="Freeform 212"/>
              <p:cNvSpPr/>
              <p:nvPr/>
            </p:nvSpPr>
            <p:spPr>
              <a:xfrm>
                <a:off x="0" y="0"/>
                <a:ext cx="1414837" cy="652614"/>
              </a:xfrm>
              <a:custGeom>
                <a:avLst/>
                <a:gdLst/>
                <a:ahLst/>
                <a:cxnLst/>
                <a:rect l="l" t="t" r="r" b="b"/>
                <a:pathLst>
                  <a:path w="1414837" h="652614">
                    <a:moveTo>
                      <a:pt x="0" y="0"/>
                    </a:moveTo>
                    <a:lnTo>
                      <a:pt x="1414837" y="0"/>
                    </a:lnTo>
                    <a:lnTo>
                      <a:pt x="1414837" y="652614"/>
                    </a:lnTo>
                    <a:lnTo>
                      <a:pt x="0" y="652614"/>
                    </a:lnTo>
                    <a:close/>
                  </a:path>
                </a:pathLst>
              </a:custGeom>
              <a:solidFill>
                <a:srgbClr val="63C8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3" name="TextBox 213"/>
              <p:cNvSpPr txBox="1"/>
              <p:nvPr/>
            </p:nvSpPr>
            <p:spPr>
              <a:xfrm>
                <a:off x="0" y="-19050"/>
                <a:ext cx="1414837" cy="671664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14" name="Group 214"/>
            <p:cNvGrpSpPr/>
            <p:nvPr/>
          </p:nvGrpSpPr>
          <p:grpSpPr>
            <a:xfrm>
              <a:off x="17613024" y="199836"/>
              <a:ext cx="2207101" cy="2215321"/>
              <a:chOff x="0" y="0"/>
              <a:chExt cx="1310734" cy="1315616"/>
            </a:xfrm>
          </p:grpSpPr>
          <p:sp>
            <p:nvSpPr>
              <p:cNvPr id="215" name="Freeform 215"/>
              <p:cNvSpPr/>
              <p:nvPr/>
            </p:nvSpPr>
            <p:spPr>
              <a:xfrm>
                <a:off x="0" y="0"/>
                <a:ext cx="1310734" cy="1315616"/>
              </a:xfrm>
              <a:custGeom>
                <a:avLst/>
                <a:gdLst/>
                <a:ahLst/>
                <a:cxnLst/>
                <a:rect l="l" t="t" r="r" b="b"/>
                <a:pathLst>
                  <a:path w="1310734" h="1315616">
                    <a:moveTo>
                      <a:pt x="0" y="0"/>
                    </a:moveTo>
                    <a:lnTo>
                      <a:pt x="1310734" y="0"/>
                    </a:lnTo>
                    <a:lnTo>
                      <a:pt x="1310734" y="1315616"/>
                    </a:lnTo>
                    <a:lnTo>
                      <a:pt x="0" y="1315616"/>
                    </a:lnTo>
                    <a:close/>
                  </a:path>
                </a:pathLst>
              </a:custGeom>
              <a:solidFill>
                <a:srgbClr val="D42021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" name="TextBox 216"/>
              <p:cNvSpPr txBox="1"/>
              <p:nvPr/>
            </p:nvSpPr>
            <p:spPr>
              <a:xfrm>
                <a:off x="0" y="-19050"/>
                <a:ext cx="1310734" cy="1334666"/>
              </a:xfrm>
              <a:prstGeom prst="rect">
                <a:avLst/>
              </a:prstGeom>
            </p:spPr>
            <p:txBody>
              <a:bodyPr lIns="14771" tIns="14771" rIns="14771" bIns="14771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sp>
          <p:nvSpPr>
            <p:cNvPr id="217" name="Freeform 217"/>
            <p:cNvSpPr/>
            <p:nvPr/>
          </p:nvSpPr>
          <p:spPr>
            <a:xfrm>
              <a:off x="17768083" y="306698"/>
              <a:ext cx="1931493" cy="1970911"/>
            </a:xfrm>
            <a:custGeom>
              <a:avLst/>
              <a:gdLst/>
              <a:ahLst/>
              <a:cxnLst/>
              <a:rect l="l" t="t" r="r" b="b"/>
              <a:pathLst>
                <a:path w="1931493" h="1970911">
                  <a:moveTo>
                    <a:pt x="0" y="0"/>
                  </a:moveTo>
                  <a:lnTo>
                    <a:pt x="1931494" y="0"/>
                  </a:lnTo>
                  <a:lnTo>
                    <a:pt x="1931494" y="1970911"/>
                  </a:lnTo>
                  <a:lnTo>
                    <a:pt x="0" y="1970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18" name="Freeform 218"/>
            <p:cNvSpPr/>
            <p:nvPr/>
          </p:nvSpPr>
          <p:spPr>
            <a:xfrm rot="288810">
              <a:off x="17872681" y="438539"/>
              <a:ext cx="1722299" cy="1707229"/>
            </a:xfrm>
            <a:custGeom>
              <a:avLst/>
              <a:gdLst/>
              <a:ahLst/>
              <a:cxnLst/>
              <a:rect l="l" t="t" r="r" b="b"/>
              <a:pathLst>
                <a:path w="1722299" h="1707229">
                  <a:moveTo>
                    <a:pt x="0" y="0"/>
                  </a:moveTo>
                  <a:lnTo>
                    <a:pt x="1722298" y="0"/>
                  </a:lnTo>
                  <a:lnTo>
                    <a:pt x="1722298" y="1707229"/>
                  </a:lnTo>
                  <a:lnTo>
                    <a:pt x="0" y="1707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219" name="Group 219"/>
            <p:cNvGrpSpPr/>
            <p:nvPr/>
          </p:nvGrpSpPr>
          <p:grpSpPr>
            <a:xfrm>
              <a:off x="24055576" y="0"/>
              <a:ext cx="2404302" cy="2404302"/>
              <a:chOff x="0" y="0"/>
              <a:chExt cx="812800" cy="812800"/>
            </a:xfrm>
          </p:grpSpPr>
          <p:sp>
            <p:nvSpPr>
              <p:cNvPr id="220" name="Freeform 2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1" name="TextBox 221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441"/>
                  </a:lnSpc>
                </a:pPr>
                <a:endParaRPr/>
              </a:p>
            </p:txBody>
          </p:sp>
        </p:grpSp>
        <p:sp>
          <p:nvSpPr>
            <p:cNvPr id="222" name="Freeform 222"/>
            <p:cNvSpPr/>
            <p:nvPr/>
          </p:nvSpPr>
          <p:spPr>
            <a:xfrm>
              <a:off x="24146324" y="115188"/>
              <a:ext cx="2204648" cy="2204648"/>
            </a:xfrm>
            <a:custGeom>
              <a:avLst/>
              <a:gdLst/>
              <a:ahLst/>
              <a:cxnLst/>
              <a:rect l="l" t="t" r="r" b="b"/>
              <a:pathLst>
                <a:path w="2204648" h="2204648">
                  <a:moveTo>
                    <a:pt x="0" y="0"/>
                  </a:moveTo>
                  <a:lnTo>
                    <a:pt x="2204649" y="0"/>
                  </a:lnTo>
                  <a:lnTo>
                    <a:pt x="2204649" y="2204649"/>
                  </a:lnTo>
                  <a:lnTo>
                    <a:pt x="0" y="2204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223" name="Group 223"/>
            <p:cNvGrpSpPr/>
            <p:nvPr/>
          </p:nvGrpSpPr>
          <p:grpSpPr>
            <a:xfrm>
              <a:off x="15469643" y="195580"/>
              <a:ext cx="2175241" cy="2219577"/>
              <a:chOff x="0" y="0"/>
              <a:chExt cx="685112" cy="699076"/>
            </a:xfrm>
          </p:grpSpPr>
          <p:sp>
            <p:nvSpPr>
              <p:cNvPr id="224" name="Freeform 224"/>
              <p:cNvSpPr/>
              <p:nvPr/>
            </p:nvSpPr>
            <p:spPr>
              <a:xfrm>
                <a:off x="0" y="0"/>
                <a:ext cx="685112" cy="699076"/>
              </a:xfrm>
              <a:custGeom>
                <a:avLst/>
                <a:gdLst/>
                <a:ahLst/>
                <a:cxnLst/>
                <a:rect l="l" t="t" r="r" b="b"/>
                <a:pathLst>
                  <a:path w="685112" h="699076">
                    <a:moveTo>
                      <a:pt x="0" y="0"/>
                    </a:moveTo>
                    <a:lnTo>
                      <a:pt x="685112" y="0"/>
                    </a:lnTo>
                    <a:lnTo>
                      <a:pt x="685112" y="699076"/>
                    </a:lnTo>
                    <a:lnTo>
                      <a:pt x="0" y="699076"/>
                    </a:lnTo>
                    <a:close/>
                  </a:path>
                </a:pathLst>
              </a:custGeom>
              <a:solidFill>
                <a:srgbClr val="14427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5" name="TextBox 225"/>
              <p:cNvSpPr txBox="1"/>
              <p:nvPr/>
            </p:nvSpPr>
            <p:spPr>
              <a:xfrm>
                <a:off x="0" y="-19050"/>
                <a:ext cx="685112" cy="718126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sp>
          <p:nvSpPr>
            <p:cNvPr id="226" name="Freeform 226"/>
            <p:cNvSpPr/>
            <p:nvPr/>
          </p:nvSpPr>
          <p:spPr>
            <a:xfrm>
              <a:off x="15677896" y="280131"/>
              <a:ext cx="1758736" cy="2030287"/>
            </a:xfrm>
            <a:custGeom>
              <a:avLst/>
              <a:gdLst/>
              <a:ahLst/>
              <a:cxnLst/>
              <a:rect l="l" t="t" r="r" b="b"/>
              <a:pathLst>
                <a:path w="1758736" h="2030287">
                  <a:moveTo>
                    <a:pt x="0" y="0"/>
                  </a:moveTo>
                  <a:lnTo>
                    <a:pt x="1758736" y="0"/>
                  </a:lnTo>
                  <a:lnTo>
                    <a:pt x="1758736" y="2030288"/>
                  </a:lnTo>
                  <a:lnTo>
                    <a:pt x="0" y="2030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227" name="Group 227"/>
            <p:cNvGrpSpPr/>
            <p:nvPr/>
          </p:nvGrpSpPr>
          <p:grpSpPr>
            <a:xfrm>
              <a:off x="26431790" y="108674"/>
              <a:ext cx="2156582" cy="2222174"/>
              <a:chOff x="0" y="0"/>
              <a:chExt cx="679236" cy="699894"/>
            </a:xfrm>
          </p:grpSpPr>
          <p:sp>
            <p:nvSpPr>
              <p:cNvPr id="228" name="Freeform 228"/>
              <p:cNvSpPr/>
              <p:nvPr/>
            </p:nvSpPr>
            <p:spPr>
              <a:xfrm>
                <a:off x="0" y="0"/>
                <a:ext cx="679236" cy="699894"/>
              </a:xfrm>
              <a:custGeom>
                <a:avLst/>
                <a:gdLst/>
                <a:ahLst/>
                <a:cxnLst/>
                <a:rect l="l" t="t" r="r" b="b"/>
                <a:pathLst>
                  <a:path w="679236" h="699894">
                    <a:moveTo>
                      <a:pt x="0" y="0"/>
                    </a:moveTo>
                    <a:lnTo>
                      <a:pt x="679236" y="0"/>
                    </a:lnTo>
                    <a:lnTo>
                      <a:pt x="679236" y="699894"/>
                    </a:lnTo>
                    <a:lnTo>
                      <a:pt x="0" y="699894"/>
                    </a:ln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29" name="TextBox 229"/>
              <p:cNvSpPr txBox="1"/>
              <p:nvPr/>
            </p:nvSpPr>
            <p:spPr>
              <a:xfrm>
                <a:off x="0" y="-19050"/>
                <a:ext cx="679236" cy="718944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30" name="Group 230"/>
            <p:cNvGrpSpPr/>
            <p:nvPr/>
          </p:nvGrpSpPr>
          <p:grpSpPr>
            <a:xfrm>
              <a:off x="28603101" y="123649"/>
              <a:ext cx="2370590" cy="2280653"/>
              <a:chOff x="0" y="0"/>
              <a:chExt cx="727495" cy="699894"/>
            </a:xfrm>
          </p:grpSpPr>
          <p:sp>
            <p:nvSpPr>
              <p:cNvPr id="231" name="Freeform 231"/>
              <p:cNvSpPr/>
              <p:nvPr/>
            </p:nvSpPr>
            <p:spPr>
              <a:xfrm>
                <a:off x="0" y="0"/>
                <a:ext cx="727495" cy="699894"/>
              </a:xfrm>
              <a:custGeom>
                <a:avLst/>
                <a:gdLst/>
                <a:ahLst/>
                <a:cxnLst/>
                <a:rect l="l" t="t" r="r" b="b"/>
                <a:pathLst>
                  <a:path w="727495" h="699894">
                    <a:moveTo>
                      <a:pt x="0" y="0"/>
                    </a:moveTo>
                    <a:lnTo>
                      <a:pt x="727495" y="0"/>
                    </a:lnTo>
                    <a:lnTo>
                      <a:pt x="727495" y="699894"/>
                    </a:lnTo>
                    <a:lnTo>
                      <a:pt x="0" y="699894"/>
                    </a:lnTo>
                    <a:close/>
                  </a:path>
                </a:pathLst>
              </a:custGeom>
              <a:solidFill>
                <a:srgbClr val="006B8F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2" name="TextBox 232"/>
              <p:cNvSpPr txBox="1"/>
              <p:nvPr/>
            </p:nvSpPr>
            <p:spPr>
              <a:xfrm>
                <a:off x="0" y="-19050"/>
                <a:ext cx="727495" cy="718944"/>
              </a:xfrm>
              <a:prstGeom prst="rect">
                <a:avLst/>
              </a:prstGeom>
            </p:spPr>
            <p:txBody>
              <a:bodyPr lIns="20968" tIns="20968" rIns="20968" bIns="20968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33" name="Group 233"/>
            <p:cNvGrpSpPr/>
            <p:nvPr/>
          </p:nvGrpSpPr>
          <p:grpSpPr>
            <a:xfrm>
              <a:off x="26375946" y="100226"/>
              <a:ext cx="2227156" cy="2304076"/>
              <a:chOff x="0" y="0"/>
              <a:chExt cx="1374245" cy="1421708"/>
            </a:xfrm>
          </p:grpSpPr>
          <p:sp>
            <p:nvSpPr>
              <p:cNvPr id="234" name="Freeform 234"/>
              <p:cNvSpPr/>
              <p:nvPr/>
            </p:nvSpPr>
            <p:spPr>
              <a:xfrm>
                <a:off x="0" y="0"/>
                <a:ext cx="1374245" cy="1421708"/>
              </a:xfrm>
              <a:custGeom>
                <a:avLst/>
                <a:gdLst/>
                <a:ahLst/>
                <a:cxnLst/>
                <a:rect l="l" t="t" r="r" b="b"/>
                <a:pathLst>
                  <a:path w="1374245" h="1421708">
                    <a:moveTo>
                      <a:pt x="0" y="0"/>
                    </a:moveTo>
                    <a:lnTo>
                      <a:pt x="1374245" y="0"/>
                    </a:lnTo>
                    <a:lnTo>
                      <a:pt x="1374245" y="1421708"/>
                    </a:lnTo>
                    <a:lnTo>
                      <a:pt x="0" y="1421708"/>
                    </a:lnTo>
                    <a:close/>
                  </a:path>
                </a:pathLst>
              </a:custGeom>
              <a:solidFill>
                <a:srgbClr val="2C74B3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5" name="TextBox 235"/>
              <p:cNvSpPr txBox="1"/>
              <p:nvPr/>
            </p:nvSpPr>
            <p:spPr>
              <a:xfrm>
                <a:off x="0" y="-19050"/>
                <a:ext cx="1374245" cy="1440758"/>
              </a:xfrm>
              <a:prstGeom prst="rect">
                <a:avLst/>
              </a:prstGeom>
            </p:spPr>
            <p:txBody>
              <a:bodyPr lIns="10703" tIns="10703" rIns="10703" bIns="10703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36" name="Group 236"/>
            <p:cNvGrpSpPr/>
            <p:nvPr/>
          </p:nvGrpSpPr>
          <p:grpSpPr>
            <a:xfrm>
              <a:off x="27597078" y="947584"/>
              <a:ext cx="304622" cy="302608"/>
              <a:chOff x="0" y="0"/>
              <a:chExt cx="818211" cy="812800"/>
            </a:xfrm>
          </p:grpSpPr>
          <p:sp>
            <p:nvSpPr>
              <p:cNvPr id="237" name="Freeform 237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5B394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8" name="TextBox 238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39" name="Group 239"/>
            <p:cNvGrpSpPr/>
            <p:nvPr/>
          </p:nvGrpSpPr>
          <p:grpSpPr>
            <a:xfrm>
              <a:off x="26958238" y="617428"/>
              <a:ext cx="719891" cy="715130"/>
              <a:chOff x="0" y="0"/>
              <a:chExt cx="818211" cy="812800"/>
            </a:xfrm>
          </p:grpSpPr>
          <p:sp>
            <p:nvSpPr>
              <p:cNvPr id="240" name="Freeform 240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1" name="TextBox 241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42" name="Group 242"/>
            <p:cNvGrpSpPr/>
            <p:nvPr/>
          </p:nvGrpSpPr>
          <p:grpSpPr>
            <a:xfrm>
              <a:off x="27395680" y="974993"/>
              <a:ext cx="129127" cy="1429309"/>
              <a:chOff x="0" y="0"/>
              <a:chExt cx="77140" cy="853869"/>
            </a:xfrm>
          </p:grpSpPr>
          <p:sp>
            <p:nvSpPr>
              <p:cNvPr id="243" name="Freeform 243"/>
              <p:cNvSpPr/>
              <p:nvPr/>
            </p:nvSpPr>
            <p:spPr>
              <a:xfrm>
                <a:off x="0" y="0"/>
                <a:ext cx="77140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77140" h="853869">
                    <a:moveTo>
                      <a:pt x="0" y="0"/>
                    </a:moveTo>
                    <a:lnTo>
                      <a:pt x="77140" y="0"/>
                    </a:lnTo>
                    <a:lnTo>
                      <a:pt x="77140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4" name="TextBox 244"/>
              <p:cNvSpPr txBox="1"/>
              <p:nvPr/>
            </p:nvSpPr>
            <p:spPr>
              <a:xfrm>
                <a:off x="0" y="-19050"/>
                <a:ext cx="77140" cy="872919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45" name="Group 245"/>
            <p:cNvGrpSpPr/>
            <p:nvPr/>
          </p:nvGrpSpPr>
          <p:grpSpPr>
            <a:xfrm>
              <a:off x="27477682" y="1124731"/>
              <a:ext cx="418421" cy="415654"/>
              <a:chOff x="0" y="0"/>
              <a:chExt cx="818211" cy="812800"/>
            </a:xfrm>
          </p:grpSpPr>
          <p:sp>
            <p:nvSpPr>
              <p:cNvPr id="246" name="Freeform 246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6B405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7" name="TextBox 247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48" name="Group 248"/>
            <p:cNvGrpSpPr/>
            <p:nvPr/>
          </p:nvGrpSpPr>
          <p:grpSpPr>
            <a:xfrm>
              <a:off x="26877466" y="1174291"/>
              <a:ext cx="483133" cy="479938"/>
              <a:chOff x="0" y="0"/>
              <a:chExt cx="818211" cy="812800"/>
            </a:xfrm>
          </p:grpSpPr>
          <p:sp>
            <p:nvSpPr>
              <p:cNvPr id="249" name="Freeform 249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0" name="TextBox 250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51" name="Group 251"/>
            <p:cNvGrpSpPr/>
            <p:nvPr/>
          </p:nvGrpSpPr>
          <p:grpSpPr>
            <a:xfrm>
              <a:off x="27735656" y="1011685"/>
              <a:ext cx="418421" cy="415654"/>
              <a:chOff x="0" y="0"/>
              <a:chExt cx="818211" cy="812800"/>
            </a:xfrm>
          </p:grpSpPr>
          <p:sp>
            <p:nvSpPr>
              <p:cNvPr id="252" name="Freeform 252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80475C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3" name="TextBox 253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54" name="Group 254"/>
            <p:cNvGrpSpPr/>
            <p:nvPr/>
          </p:nvGrpSpPr>
          <p:grpSpPr>
            <a:xfrm rot="2107347">
              <a:off x="27617897" y="782606"/>
              <a:ext cx="58154" cy="783369"/>
              <a:chOff x="0" y="0"/>
              <a:chExt cx="34741" cy="467984"/>
            </a:xfrm>
          </p:grpSpPr>
          <p:sp>
            <p:nvSpPr>
              <p:cNvPr id="255" name="Freeform 255"/>
              <p:cNvSpPr/>
              <p:nvPr/>
            </p:nvSpPr>
            <p:spPr>
              <a:xfrm>
                <a:off x="0" y="0"/>
                <a:ext cx="34741" cy="467984"/>
              </a:xfrm>
              <a:custGeom>
                <a:avLst/>
                <a:gdLst/>
                <a:ahLst/>
                <a:cxnLst/>
                <a:rect l="l" t="t" r="r" b="b"/>
                <a:pathLst>
                  <a:path w="34741" h="467984">
                    <a:moveTo>
                      <a:pt x="0" y="0"/>
                    </a:moveTo>
                    <a:lnTo>
                      <a:pt x="34741" y="0"/>
                    </a:lnTo>
                    <a:lnTo>
                      <a:pt x="34741" y="467984"/>
                    </a:lnTo>
                    <a:lnTo>
                      <a:pt x="0" y="467984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6" name="TextBox 256"/>
              <p:cNvSpPr txBox="1"/>
              <p:nvPr/>
            </p:nvSpPr>
            <p:spPr>
              <a:xfrm>
                <a:off x="0" y="-19050"/>
                <a:ext cx="34741" cy="487034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57" name="Group 257"/>
            <p:cNvGrpSpPr/>
            <p:nvPr/>
          </p:nvGrpSpPr>
          <p:grpSpPr>
            <a:xfrm rot="-1991349">
              <a:off x="27232399" y="1297314"/>
              <a:ext cx="44115" cy="684418"/>
              <a:chOff x="0" y="0"/>
              <a:chExt cx="26355" cy="408871"/>
            </a:xfrm>
          </p:grpSpPr>
          <p:sp>
            <p:nvSpPr>
              <p:cNvPr id="258" name="Freeform 258"/>
              <p:cNvSpPr/>
              <p:nvPr/>
            </p:nvSpPr>
            <p:spPr>
              <a:xfrm>
                <a:off x="0" y="0"/>
                <a:ext cx="26355" cy="408871"/>
              </a:xfrm>
              <a:custGeom>
                <a:avLst/>
                <a:gdLst/>
                <a:ahLst/>
                <a:cxnLst/>
                <a:rect l="l" t="t" r="r" b="b"/>
                <a:pathLst>
                  <a:path w="26355" h="408871">
                    <a:moveTo>
                      <a:pt x="0" y="0"/>
                    </a:moveTo>
                    <a:lnTo>
                      <a:pt x="26355" y="0"/>
                    </a:lnTo>
                    <a:lnTo>
                      <a:pt x="26355" y="408871"/>
                    </a:lnTo>
                    <a:lnTo>
                      <a:pt x="0" y="40887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9" name="TextBox 259"/>
              <p:cNvSpPr txBox="1"/>
              <p:nvPr/>
            </p:nvSpPr>
            <p:spPr>
              <a:xfrm>
                <a:off x="0" y="-19050"/>
                <a:ext cx="26355" cy="427921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60" name="Group 260"/>
            <p:cNvGrpSpPr/>
            <p:nvPr/>
          </p:nvGrpSpPr>
          <p:grpSpPr>
            <a:xfrm rot="4531487">
              <a:off x="27779679" y="1001077"/>
              <a:ext cx="31400" cy="300671"/>
              <a:chOff x="0" y="0"/>
              <a:chExt cx="18758" cy="179621"/>
            </a:xfrm>
          </p:grpSpPr>
          <p:sp>
            <p:nvSpPr>
              <p:cNvPr id="261" name="Freeform 261"/>
              <p:cNvSpPr/>
              <p:nvPr/>
            </p:nvSpPr>
            <p:spPr>
              <a:xfrm>
                <a:off x="0" y="0"/>
                <a:ext cx="18758" cy="179621"/>
              </a:xfrm>
              <a:custGeom>
                <a:avLst/>
                <a:gdLst/>
                <a:ahLst/>
                <a:cxnLst/>
                <a:rect l="l" t="t" r="r" b="b"/>
                <a:pathLst>
                  <a:path w="18758" h="179621">
                    <a:moveTo>
                      <a:pt x="0" y="0"/>
                    </a:moveTo>
                    <a:lnTo>
                      <a:pt x="18758" y="0"/>
                    </a:lnTo>
                    <a:lnTo>
                      <a:pt x="18758" y="179621"/>
                    </a:lnTo>
                    <a:lnTo>
                      <a:pt x="0" y="179621"/>
                    </a:lnTo>
                    <a:close/>
                  </a:path>
                </a:pathLst>
              </a:custGeom>
              <a:solidFill>
                <a:srgbClr val="7D271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2" name="TextBox 262"/>
              <p:cNvSpPr txBox="1"/>
              <p:nvPr/>
            </p:nvSpPr>
            <p:spPr>
              <a:xfrm>
                <a:off x="0" y="-19050"/>
                <a:ext cx="18758" cy="198671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63" name="Group 263"/>
            <p:cNvGrpSpPr/>
            <p:nvPr/>
          </p:nvGrpSpPr>
          <p:grpSpPr>
            <a:xfrm>
              <a:off x="27460243" y="974993"/>
              <a:ext cx="64563" cy="1429309"/>
              <a:chOff x="0" y="0"/>
              <a:chExt cx="38570" cy="853869"/>
            </a:xfrm>
          </p:grpSpPr>
          <p:sp>
            <p:nvSpPr>
              <p:cNvPr id="264" name="Freeform 264"/>
              <p:cNvSpPr/>
              <p:nvPr/>
            </p:nvSpPr>
            <p:spPr>
              <a:xfrm>
                <a:off x="0" y="0"/>
                <a:ext cx="38570" cy="853869"/>
              </a:xfrm>
              <a:custGeom>
                <a:avLst/>
                <a:gdLst/>
                <a:ahLst/>
                <a:cxnLst/>
                <a:rect l="l" t="t" r="r" b="b"/>
                <a:pathLst>
                  <a:path w="38570" h="853869">
                    <a:moveTo>
                      <a:pt x="0" y="0"/>
                    </a:moveTo>
                    <a:lnTo>
                      <a:pt x="38570" y="0"/>
                    </a:lnTo>
                    <a:lnTo>
                      <a:pt x="38570" y="853869"/>
                    </a:lnTo>
                    <a:lnTo>
                      <a:pt x="0" y="853869"/>
                    </a:lnTo>
                    <a:close/>
                  </a:path>
                </a:pathLst>
              </a:custGeom>
              <a:solidFill>
                <a:srgbClr val="621F0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5" name="TextBox 265"/>
              <p:cNvSpPr txBox="1"/>
              <p:nvPr/>
            </p:nvSpPr>
            <p:spPr>
              <a:xfrm>
                <a:off x="0" y="-19050"/>
                <a:ext cx="38570" cy="872919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66" name="Group 266"/>
            <p:cNvGrpSpPr/>
            <p:nvPr/>
          </p:nvGrpSpPr>
          <p:grpSpPr>
            <a:xfrm rot="2107347">
              <a:off x="27647867" y="798668"/>
              <a:ext cx="41411" cy="732090"/>
              <a:chOff x="0" y="0"/>
              <a:chExt cx="24739" cy="437351"/>
            </a:xfrm>
          </p:grpSpPr>
          <p:sp>
            <p:nvSpPr>
              <p:cNvPr id="267" name="Freeform 267"/>
              <p:cNvSpPr/>
              <p:nvPr/>
            </p:nvSpPr>
            <p:spPr>
              <a:xfrm>
                <a:off x="0" y="0"/>
                <a:ext cx="24739" cy="437351"/>
              </a:xfrm>
              <a:custGeom>
                <a:avLst/>
                <a:gdLst/>
                <a:ahLst/>
                <a:cxnLst/>
                <a:rect l="l" t="t" r="r" b="b"/>
                <a:pathLst>
                  <a:path w="24739" h="437351">
                    <a:moveTo>
                      <a:pt x="0" y="0"/>
                    </a:moveTo>
                    <a:lnTo>
                      <a:pt x="24739" y="0"/>
                    </a:lnTo>
                    <a:lnTo>
                      <a:pt x="24739" y="437351"/>
                    </a:lnTo>
                    <a:lnTo>
                      <a:pt x="0" y="437351"/>
                    </a:lnTo>
                    <a:close/>
                  </a:path>
                </a:pathLst>
              </a:custGeom>
              <a:solidFill>
                <a:srgbClr val="621F0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68" name="TextBox 268"/>
              <p:cNvSpPr txBox="1"/>
              <p:nvPr/>
            </p:nvSpPr>
            <p:spPr>
              <a:xfrm>
                <a:off x="0" y="-19050"/>
                <a:ext cx="24739" cy="456401"/>
              </a:xfrm>
              <a:prstGeom prst="rect">
                <a:avLst/>
              </a:prstGeom>
            </p:spPr>
            <p:txBody>
              <a:bodyPr lIns="11055" tIns="11055" rIns="11055" bIns="1105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69" name="Group 269"/>
            <p:cNvGrpSpPr/>
            <p:nvPr/>
          </p:nvGrpSpPr>
          <p:grpSpPr>
            <a:xfrm>
              <a:off x="26814410" y="1332558"/>
              <a:ext cx="304622" cy="302608"/>
              <a:chOff x="0" y="0"/>
              <a:chExt cx="818211" cy="812800"/>
            </a:xfrm>
          </p:grpSpPr>
          <p:sp>
            <p:nvSpPr>
              <p:cNvPr id="270" name="Freeform 270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1" name="TextBox 271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72" name="Group 272"/>
            <p:cNvGrpSpPr/>
            <p:nvPr/>
          </p:nvGrpSpPr>
          <p:grpSpPr>
            <a:xfrm>
              <a:off x="26857400" y="1052633"/>
              <a:ext cx="418421" cy="415654"/>
              <a:chOff x="0" y="0"/>
              <a:chExt cx="818211" cy="812800"/>
            </a:xfrm>
          </p:grpSpPr>
          <p:sp>
            <p:nvSpPr>
              <p:cNvPr id="273" name="Freeform 273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B606E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4" name="TextBox 274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75" name="Group 275"/>
            <p:cNvGrpSpPr/>
            <p:nvPr/>
          </p:nvGrpSpPr>
          <p:grpSpPr>
            <a:xfrm>
              <a:off x="27919241" y="1023933"/>
              <a:ext cx="476204" cy="473055"/>
              <a:chOff x="0" y="0"/>
              <a:chExt cx="818211" cy="812800"/>
            </a:xfrm>
          </p:grpSpPr>
          <p:sp>
            <p:nvSpPr>
              <p:cNvPr id="276" name="Freeform 276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7" name="TextBox 277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78" name="Group 278"/>
            <p:cNvGrpSpPr/>
            <p:nvPr/>
          </p:nvGrpSpPr>
          <p:grpSpPr>
            <a:xfrm>
              <a:off x="26539817" y="1052633"/>
              <a:ext cx="418421" cy="415654"/>
              <a:chOff x="0" y="0"/>
              <a:chExt cx="818211" cy="812800"/>
            </a:xfrm>
          </p:grpSpPr>
          <p:sp>
            <p:nvSpPr>
              <p:cNvPr id="279" name="Freeform 279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0" name="TextBox 280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81" name="Group 281"/>
            <p:cNvGrpSpPr/>
            <p:nvPr/>
          </p:nvGrpSpPr>
          <p:grpSpPr>
            <a:xfrm>
              <a:off x="26857400" y="817718"/>
              <a:ext cx="472958" cy="469830"/>
              <a:chOff x="0" y="0"/>
              <a:chExt cx="818211" cy="812800"/>
            </a:xfrm>
          </p:grpSpPr>
          <p:sp>
            <p:nvSpPr>
              <p:cNvPr id="282" name="Freeform 282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3" name="TextBox 283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84" name="Group 284"/>
            <p:cNvGrpSpPr/>
            <p:nvPr/>
          </p:nvGrpSpPr>
          <p:grpSpPr>
            <a:xfrm>
              <a:off x="26504544" y="549544"/>
              <a:ext cx="572802" cy="569014"/>
              <a:chOff x="0" y="0"/>
              <a:chExt cx="818211" cy="812800"/>
            </a:xfrm>
          </p:grpSpPr>
          <p:sp>
            <p:nvSpPr>
              <p:cNvPr id="285" name="Freeform 285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6" name="TextBox 286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87" name="Group 287"/>
            <p:cNvGrpSpPr/>
            <p:nvPr/>
          </p:nvGrpSpPr>
          <p:grpSpPr>
            <a:xfrm>
              <a:off x="27686893" y="599135"/>
              <a:ext cx="472958" cy="469830"/>
              <a:chOff x="0" y="0"/>
              <a:chExt cx="818211" cy="812800"/>
            </a:xfrm>
          </p:grpSpPr>
          <p:sp>
            <p:nvSpPr>
              <p:cNvPr id="288" name="Freeform 288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6B405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9" name="TextBox 289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90" name="Group 290"/>
            <p:cNvGrpSpPr/>
            <p:nvPr/>
          </p:nvGrpSpPr>
          <p:grpSpPr>
            <a:xfrm>
              <a:off x="27360599" y="458286"/>
              <a:ext cx="598304" cy="594347"/>
              <a:chOff x="0" y="0"/>
              <a:chExt cx="818211" cy="812800"/>
            </a:xfrm>
          </p:grpSpPr>
          <p:sp>
            <p:nvSpPr>
              <p:cNvPr id="291" name="Freeform 291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4536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2" name="TextBox 292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93" name="Group 293"/>
            <p:cNvGrpSpPr/>
            <p:nvPr/>
          </p:nvGrpSpPr>
          <p:grpSpPr>
            <a:xfrm>
              <a:off x="27124120" y="596319"/>
              <a:ext cx="472958" cy="469830"/>
              <a:chOff x="0" y="0"/>
              <a:chExt cx="818211" cy="812800"/>
            </a:xfrm>
          </p:grpSpPr>
          <p:sp>
            <p:nvSpPr>
              <p:cNvPr id="294" name="Freeform 294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AE616D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5" name="TextBox 295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96" name="Group 296"/>
            <p:cNvGrpSpPr/>
            <p:nvPr/>
          </p:nvGrpSpPr>
          <p:grpSpPr>
            <a:xfrm>
              <a:off x="27124120" y="580373"/>
              <a:ext cx="474928" cy="471787"/>
              <a:chOff x="0" y="0"/>
              <a:chExt cx="818211" cy="812800"/>
            </a:xfrm>
          </p:grpSpPr>
          <p:sp>
            <p:nvSpPr>
              <p:cNvPr id="297" name="Freeform 297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8" name="TextBox 298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299" name="Group 299"/>
            <p:cNvGrpSpPr/>
            <p:nvPr/>
          </p:nvGrpSpPr>
          <p:grpSpPr>
            <a:xfrm>
              <a:off x="27901701" y="576632"/>
              <a:ext cx="572802" cy="569014"/>
              <a:chOff x="0" y="0"/>
              <a:chExt cx="818211" cy="812800"/>
            </a:xfrm>
          </p:grpSpPr>
          <p:sp>
            <p:nvSpPr>
              <p:cNvPr id="300" name="Freeform 300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1" name="TextBox 301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grpSp>
          <p:nvGrpSpPr>
            <p:cNvPr id="302" name="Group 302"/>
            <p:cNvGrpSpPr/>
            <p:nvPr/>
          </p:nvGrpSpPr>
          <p:grpSpPr>
            <a:xfrm>
              <a:off x="27735656" y="1287548"/>
              <a:ext cx="304622" cy="302608"/>
              <a:chOff x="0" y="0"/>
              <a:chExt cx="818211" cy="812800"/>
            </a:xfrm>
          </p:grpSpPr>
          <p:sp>
            <p:nvSpPr>
              <p:cNvPr id="303" name="Freeform 303"/>
              <p:cNvSpPr/>
              <p:nvPr/>
            </p:nvSpPr>
            <p:spPr>
              <a:xfrm>
                <a:off x="0" y="0"/>
                <a:ext cx="81821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8211" h="812800">
                    <a:moveTo>
                      <a:pt x="409106" y="0"/>
                    </a:moveTo>
                    <a:cubicBezTo>
                      <a:pt x="183163" y="0"/>
                      <a:pt x="0" y="181951"/>
                      <a:pt x="0" y="406400"/>
                    </a:cubicBezTo>
                    <a:cubicBezTo>
                      <a:pt x="0" y="630849"/>
                      <a:pt x="183163" y="812800"/>
                      <a:pt x="409106" y="812800"/>
                    </a:cubicBezTo>
                    <a:cubicBezTo>
                      <a:pt x="635048" y="812800"/>
                      <a:pt x="818211" y="630849"/>
                      <a:pt x="818211" y="406400"/>
                    </a:cubicBezTo>
                    <a:cubicBezTo>
                      <a:pt x="818211" y="181951"/>
                      <a:pt x="635048" y="0"/>
                      <a:pt x="409106" y="0"/>
                    </a:cubicBezTo>
                    <a:close/>
                  </a:path>
                </a:pathLst>
              </a:custGeom>
              <a:solidFill>
                <a:srgbClr val="B98FA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04" name="TextBox 304"/>
              <p:cNvSpPr txBox="1"/>
              <p:nvPr/>
            </p:nvSpPr>
            <p:spPr>
              <a:xfrm>
                <a:off x="76707" y="57150"/>
                <a:ext cx="664797" cy="679450"/>
              </a:xfrm>
              <a:prstGeom prst="rect">
                <a:avLst/>
              </a:prstGeom>
            </p:spPr>
            <p:txBody>
              <a:bodyPr lIns="7645" tIns="7645" rIns="7645" bIns="7645" rtlCol="0" anchor="ctr"/>
              <a:lstStyle/>
              <a:p>
                <a:pPr algn="ctr">
                  <a:lnSpc>
                    <a:spcPts val="1029"/>
                  </a:lnSpc>
                </a:pPr>
                <a:endParaRPr/>
              </a:p>
            </p:txBody>
          </p:sp>
        </p:grpSp>
        <p:sp>
          <p:nvSpPr>
            <p:cNvPr id="305" name="Freeform 305"/>
            <p:cNvSpPr/>
            <p:nvPr/>
          </p:nvSpPr>
          <p:spPr>
            <a:xfrm>
              <a:off x="28642698" y="730953"/>
              <a:ext cx="2648563" cy="840919"/>
            </a:xfrm>
            <a:custGeom>
              <a:avLst/>
              <a:gdLst/>
              <a:ahLst/>
              <a:cxnLst/>
              <a:rect l="l" t="t" r="r" b="b"/>
              <a:pathLst>
                <a:path w="2648563" h="840919">
                  <a:moveTo>
                    <a:pt x="0" y="0"/>
                  </a:moveTo>
                  <a:lnTo>
                    <a:pt x="2648563" y="0"/>
                  </a:lnTo>
                  <a:lnTo>
                    <a:pt x="2648563" y="840919"/>
                  </a:lnTo>
                  <a:lnTo>
                    <a:pt x="0" y="840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06" name="TextBox 306"/>
            <p:cNvSpPr txBox="1"/>
            <p:nvPr/>
          </p:nvSpPr>
          <p:spPr>
            <a:xfrm>
              <a:off x="22532862" y="1611727"/>
              <a:ext cx="2589312" cy="3964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75"/>
                </a:lnSpc>
              </a:pPr>
              <a:r>
                <a:rPr lang="en-US" sz="1767">
                  <a:solidFill>
                    <a:srgbClr val="FE5117"/>
                  </a:solidFill>
                  <a:latin typeface="Aleppo"/>
                  <a:ea typeface="Aleppo"/>
                  <a:cs typeface="Aleppo"/>
                  <a:sym typeface="Aleppo"/>
                </a:rPr>
                <a:t>JP’25</a:t>
              </a:r>
            </a:p>
          </p:txBody>
        </p:sp>
        <p:sp>
          <p:nvSpPr>
            <p:cNvPr id="307" name="TextBox 307"/>
            <p:cNvSpPr txBox="1"/>
            <p:nvPr/>
          </p:nvSpPr>
          <p:spPr>
            <a:xfrm>
              <a:off x="20465539" y="777914"/>
              <a:ext cx="3165509" cy="1439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64"/>
                </a:lnSpc>
              </a:pPr>
              <a:r>
                <a:rPr lang="en-US" sz="4246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LEARNING</a:t>
              </a:r>
            </a:p>
            <a:p>
              <a:pPr algn="l">
                <a:lnSpc>
                  <a:spcPts val="3864"/>
                </a:lnSpc>
              </a:pPr>
              <a:r>
                <a:rPr lang="en-US" sz="4246">
                  <a:solidFill>
                    <a:srgbClr val="FE5117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ABOUT </a:t>
              </a:r>
            </a:p>
          </p:txBody>
        </p:sp>
        <p:sp>
          <p:nvSpPr>
            <p:cNvPr id="308" name="Freeform 308"/>
            <p:cNvSpPr/>
            <p:nvPr/>
          </p:nvSpPr>
          <p:spPr>
            <a:xfrm>
              <a:off x="28682295" y="1517522"/>
              <a:ext cx="2648563" cy="840919"/>
            </a:xfrm>
            <a:custGeom>
              <a:avLst/>
              <a:gdLst/>
              <a:ahLst/>
              <a:cxnLst/>
              <a:rect l="l" t="t" r="r" b="b"/>
              <a:pathLst>
                <a:path w="2648563" h="840919">
                  <a:moveTo>
                    <a:pt x="0" y="0"/>
                  </a:moveTo>
                  <a:lnTo>
                    <a:pt x="2648563" y="0"/>
                  </a:lnTo>
                  <a:lnTo>
                    <a:pt x="2648563" y="840918"/>
                  </a:lnTo>
                  <a:lnTo>
                    <a:pt x="0" y="840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09" name="Freeform 309"/>
          <p:cNvSpPr/>
          <p:nvPr/>
        </p:nvSpPr>
        <p:spPr>
          <a:xfrm>
            <a:off x="0" y="2025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alphaModFix amt="25000"/>
            </a:blip>
            <a:stretch>
              <a:fillRect t="-38888" b="-38888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10" name="Group 310"/>
          <p:cNvGrpSpPr/>
          <p:nvPr/>
        </p:nvGrpSpPr>
        <p:grpSpPr>
          <a:xfrm>
            <a:off x="482145" y="1137022"/>
            <a:ext cx="4115919" cy="1052743"/>
            <a:chOff x="0" y="0"/>
            <a:chExt cx="5487892" cy="1403658"/>
          </a:xfrm>
        </p:grpSpPr>
        <p:grpSp>
          <p:nvGrpSpPr>
            <p:cNvPr id="311" name="Group 311"/>
            <p:cNvGrpSpPr/>
            <p:nvPr/>
          </p:nvGrpSpPr>
          <p:grpSpPr>
            <a:xfrm>
              <a:off x="0" y="0"/>
              <a:ext cx="5487892" cy="1403658"/>
              <a:chOff x="0" y="0"/>
              <a:chExt cx="1084028" cy="277266"/>
            </a:xfrm>
          </p:grpSpPr>
          <p:sp>
            <p:nvSpPr>
              <p:cNvPr id="312" name="Freeform 312"/>
              <p:cNvSpPr/>
              <p:nvPr/>
            </p:nvSpPr>
            <p:spPr>
              <a:xfrm>
                <a:off x="0" y="0"/>
                <a:ext cx="1084028" cy="277266"/>
              </a:xfrm>
              <a:custGeom>
                <a:avLst/>
                <a:gdLst/>
                <a:ahLst/>
                <a:cxnLst/>
                <a:rect l="l" t="t" r="r" b="b"/>
                <a:pathLst>
                  <a:path w="1084028" h="277266">
                    <a:moveTo>
                      <a:pt x="138633" y="0"/>
                    </a:moveTo>
                    <a:lnTo>
                      <a:pt x="945395" y="0"/>
                    </a:lnTo>
                    <a:cubicBezTo>
                      <a:pt x="1021960" y="0"/>
                      <a:pt x="1084028" y="62068"/>
                      <a:pt x="1084028" y="138633"/>
                    </a:cubicBezTo>
                    <a:lnTo>
                      <a:pt x="1084028" y="138633"/>
                    </a:lnTo>
                    <a:cubicBezTo>
                      <a:pt x="1084028" y="175401"/>
                      <a:pt x="1069422" y="210662"/>
                      <a:pt x="1043424" y="236661"/>
                    </a:cubicBezTo>
                    <a:cubicBezTo>
                      <a:pt x="1017425" y="262660"/>
                      <a:pt x="982163" y="277266"/>
                      <a:pt x="945395" y="277266"/>
                    </a:cubicBezTo>
                    <a:lnTo>
                      <a:pt x="138633" y="277266"/>
                    </a:lnTo>
                    <a:cubicBezTo>
                      <a:pt x="62068" y="277266"/>
                      <a:pt x="0" y="215198"/>
                      <a:pt x="0" y="138633"/>
                    </a:cubicBezTo>
                    <a:lnTo>
                      <a:pt x="0" y="138633"/>
                    </a:lnTo>
                    <a:cubicBezTo>
                      <a:pt x="0" y="62068"/>
                      <a:pt x="62068" y="0"/>
                      <a:pt x="138633" y="0"/>
                    </a:cubicBezTo>
                    <a:close/>
                  </a:path>
                </a:pathLst>
              </a:custGeom>
              <a:solidFill>
                <a:srgbClr val="FEBD00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3" name="TextBox 313"/>
              <p:cNvSpPr txBox="1"/>
              <p:nvPr/>
            </p:nvSpPr>
            <p:spPr>
              <a:xfrm>
                <a:off x="0" y="-142875"/>
                <a:ext cx="1084028" cy="4201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6265"/>
                  </a:lnSpc>
                </a:pPr>
                <a:endParaRPr/>
              </a:p>
            </p:txBody>
          </p:sp>
        </p:grpSp>
        <p:sp>
          <p:nvSpPr>
            <p:cNvPr id="314" name="TextBox 314"/>
            <p:cNvSpPr txBox="1"/>
            <p:nvPr/>
          </p:nvSpPr>
          <p:spPr>
            <a:xfrm>
              <a:off x="81972" y="281525"/>
              <a:ext cx="5323948" cy="9930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43"/>
                </a:lnSpc>
              </a:pPr>
              <a:r>
                <a:rPr lang="en-US" sz="4901">
                  <a:solidFill>
                    <a:srgbClr val="D42021"/>
                  </a:solidFill>
                  <a:latin typeface="Adumu Regular"/>
                  <a:ea typeface="Adumu Regular"/>
                  <a:cs typeface="Adumu Regular"/>
                  <a:sym typeface="Adumu Regular"/>
                </a:rPr>
                <a:t>ELEMENTOS</a:t>
              </a:r>
            </a:p>
          </p:txBody>
        </p:sp>
      </p:grpSp>
      <p:sp>
        <p:nvSpPr>
          <p:cNvPr id="315" name="Freeform 315"/>
          <p:cNvSpPr/>
          <p:nvPr/>
        </p:nvSpPr>
        <p:spPr>
          <a:xfrm>
            <a:off x="10717741" y="2397627"/>
            <a:ext cx="7166417" cy="6861693"/>
          </a:xfrm>
          <a:custGeom>
            <a:avLst/>
            <a:gdLst/>
            <a:ahLst/>
            <a:cxnLst/>
            <a:rect l="l" t="t" r="r" b="b"/>
            <a:pathLst>
              <a:path w="7166417" h="6861693">
                <a:moveTo>
                  <a:pt x="0" y="0"/>
                </a:moveTo>
                <a:lnTo>
                  <a:pt x="7166417" y="0"/>
                </a:lnTo>
                <a:lnTo>
                  <a:pt x="7166417" y="6861693"/>
                </a:lnTo>
                <a:lnTo>
                  <a:pt x="0" y="6861693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-29565" r="-4065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16" name="Freeform 316"/>
          <p:cNvSpPr/>
          <p:nvPr/>
        </p:nvSpPr>
        <p:spPr>
          <a:xfrm>
            <a:off x="626642" y="2504132"/>
            <a:ext cx="3826925" cy="4280002"/>
          </a:xfrm>
          <a:custGeom>
            <a:avLst/>
            <a:gdLst/>
            <a:ahLst/>
            <a:cxnLst/>
            <a:rect l="l" t="t" r="r" b="b"/>
            <a:pathLst>
              <a:path w="3826925" h="4280002">
                <a:moveTo>
                  <a:pt x="0" y="0"/>
                </a:moveTo>
                <a:lnTo>
                  <a:pt x="3826925" y="0"/>
                </a:lnTo>
                <a:lnTo>
                  <a:pt x="3826925" y="4280002"/>
                </a:lnTo>
                <a:lnTo>
                  <a:pt x="0" y="4280002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-50942" r="-4788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17" name="Freeform 317"/>
          <p:cNvSpPr/>
          <p:nvPr/>
        </p:nvSpPr>
        <p:spPr>
          <a:xfrm>
            <a:off x="8819789" y="2189765"/>
            <a:ext cx="3795903" cy="4114800"/>
          </a:xfrm>
          <a:custGeom>
            <a:avLst/>
            <a:gdLst/>
            <a:ahLst/>
            <a:cxnLst/>
            <a:rect l="l" t="t" r="r" b="b"/>
            <a:pathLst>
              <a:path w="3795903" h="4114800">
                <a:moveTo>
                  <a:pt x="0" y="0"/>
                </a:moveTo>
                <a:lnTo>
                  <a:pt x="3795903" y="0"/>
                </a:lnTo>
                <a:lnTo>
                  <a:pt x="37959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18" name="Freeform 318"/>
          <p:cNvSpPr/>
          <p:nvPr/>
        </p:nvSpPr>
        <p:spPr>
          <a:xfrm>
            <a:off x="3663374" y="6395693"/>
            <a:ext cx="5480626" cy="2863627"/>
          </a:xfrm>
          <a:custGeom>
            <a:avLst/>
            <a:gdLst/>
            <a:ahLst/>
            <a:cxnLst/>
            <a:rect l="l" t="t" r="r" b="b"/>
            <a:pathLst>
              <a:path w="5480626" h="2863627">
                <a:moveTo>
                  <a:pt x="0" y="0"/>
                </a:moveTo>
                <a:lnTo>
                  <a:pt x="5480626" y="0"/>
                </a:lnTo>
                <a:lnTo>
                  <a:pt x="5480626" y="2863627"/>
                </a:lnTo>
                <a:lnTo>
                  <a:pt x="0" y="2863627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19" name="Freeform 319"/>
          <p:cNvSpPr/>
          <p:nvPr/>
        </p:nvSpPr>
        <p:spPr>
          <a:xfrm>
            <a:off x="4971991" y="1663393"/>
            <a:ext cx="3473872" cy="4024890"/>
          </a:xfrm>
          <a:custGeom>
            <a:avLst/>
            <a:gdLst/>
            <a:ahLst/>
            <a:cxnLst/>
            <a:rect l="l" t="t" r="r" b="b"/>
            <a:pathLst>
              <a:path w="3473872" h="4024890">
                <a:moveTo>
                  <a:pt x="0" y="0"/>
                </a:moveTo>
                <a:lnTo>
                  <a:pt x="3473872" y="0"/>
                </a:lnTo>
                <a:lnTo>
                  <a:pt x="3473872" y="4024890"/>
                </a:lnTo>
                <a:lnTo>
                  <a:pt x="0" y="402489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l="-26711" t="-38110" r="-27505" b="-50355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</Words>
  <Application>Microsoft Office PowerPoint</Application>
  <PresentationFormat>Personalizar</PresentationFormat>
  <Paragraphs>122</Paragraphs>
  <Slides>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4" baseType="lpstr">
      <vt:lpstr>Aleppo</vt:lpstr>
      <vt:lpstr>Poppins</vt:lpstr>
      <vt:lpstr>Arial</vt:lpstr>
      <vt:lpstr>Adumu Regular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Modelo de slide - LEArning About 2025</dc:title>
  <cp:lastModifiedBy>Maria Rennally</cp:lastModifiedBy>
  <cp:revision>2</cp:revision>
  <dcterms:created xsi:type="dcterms:W3CDTF">2006-08-16T00:00:00Z</dcterms:created>
  <dcterms:modified xsi:type="dcterms:W3CDTF">2025-10-29T01:46:57Z</dcterms:modified>
  <dc:identifier>DAG2FbXEpoQ</dc:identifier>
</cp:coreProperties>
</file>